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4.xml" ContentType="application/vnd.openxmlformats-officedocument.drawingml.diagramLayout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data5.xml" ContentType="application/vnd.openxmlformats-officedocument.drawingml.diagramData+xml"/>
  <Default Extension="gif" ContentType="image/gif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diagrams/colors6.xml" ContentType="application/vnd.openxmlformats-officedocument.drawingml.diagramColor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colors4.xml" ContentType="application/vnd.openxmlformats-officedocument.drawingml.diagramColors+xml"/>
  <Override PartName="/ppt/diagrams/quickStyle6.xml" ContentType="application/vnd.openxmlformats-officedocument.drawingml.diagramStyl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diagrams/colors2.xml" ContentType="application/vnd.openxmlformats-officedocument.drawingml.diagramColors+xml"/>
  <Override PartName="/ppt/diagrams/quickStyle5.xml" ContentType="application/vnd.openxmlformats-officedocument.drawingml.diagramStyl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diagrams/layout6.xml" ContentType="application/vnd.openxmlformats-officedocument.drawingml.diagram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5"/>
  </p:notesMasterIdLst>
  <p:sldIdLst>
    <p:sldId id="321" r:id="rId2"/>
    <p:sldId id="323" r:id="rId3"/>
    <p:sldId id="326" r:id="rId4"/>
    <p:sldId id="324" r:id="rId5"/>
    <p:sldId id="334" r:id="rId6"/>
    <p:sldId id="325" r:id="rId7"/>
    <p:sldId id="329" r:id="rId8"/>
    <p:sldId id="330" r:id="rId9"/>
    <p:sldId id="328" r:id="rId10"/>
    <p:sldId id="291" r:id="rId11"/>
    <p:sldId id="305" r:id="rId12"/>
    <p:sldId id="331" r:id="rId13"/>
    <p:sldId id="297" r:id="rId14"/>
    <p:sldId id="295" r:id="rId15"/>
    <p:sldId id="298" r:id="rId16"/>
    <p:sldId id="294" r:id="rId17"/>
    <p:sldId id="300" r:id="rId18"/>
    <p:sldId id="301" r:id="rId19"/>
    <p:sldId id="313" r:id="rId20"/>
    <p:sldId id="311" r:id="rId21"/>
    <p:sldId id="314" r:id="rId22"/>
    <p:sldId id="316" r:id="rId23"/>
    <p:sldId id="320" r:id="rId2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000"/>
    <a:srgbClr val="6D97B3"/>
    <a:srgbClr val="3333FF"/>
    <a:srgbClr val="00CC00"/>
    <a:srgbClr val="FF3300"/>
    <a:srgbClr val="FF0066"/>
    <a:srgbClr val="FF33CC"/>
    <a:srgbClr val="00FF0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>
        <p:scale>
          <a:sx n="70" d="100"/>
          <a:sy n="70" d="100"/>
        </p:scale>
        <p:origin x="-1386" y="-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60" d="100"/>
          <a:sy n="60" d="100"/>
        </p:scale>
        <p:origin x="-2490" y="-72"/>
      </p:cViewPr>
      <p:guideLst>
        <p:guide orient="horz" pos="2880"/>
        <p:guide pos="2160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3_3">
  <dgm:title val=""/>
  <dgm:desc val=""/>
  <dgm:catLst>
    <dgm:cat type="accent3" pri="11300"/>
  </dgm:catLst>
  <dgm:styleLbl name="node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>
        <a:shade val="80000"/>
      </a:schemeClr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>
        <a:shade val="80000"/>
      </a:schemeClr>
      <a:schemeClr val="accent3">
        <a:tint val="7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/>
    <dgm:txEffectClrLst/>
  </dgm:styleLbl>
  <dgm:styleLbl name="lnNode1">
    <dgm:fillClrLst>
      <a:schemeClr val="accent3">
        <a:shade val="80000"/>
      </a:schemeClr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shade val="80000"/>
        <a:alpha val="50000"/>
      </a:schemeClr>
      <a:schemeClr val="accent3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/>
    <dgm:txEffectClrLst/>
  </dgm:styleLbl>
  <dgm:styleLbl name="fg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9000"/>
      </a:schemeClr>
    </dgm:fillClrLst>
    <dgm:linClrLst meth="repeat">
      <a:schemeClr val="accent3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80000"/>
      </a:schemeClr>
    </dgm:fillClrLst>
    <dgm:linClrLst meth="repeat">
      <a:schemeClr val="accent3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75E6DBE-F538-45C3-8440-B4D45A557046}" type="doc">
      <dgm:prSet loTypeId="urn:microsoft.com/office/officeart/2005/8/layout/pyramid3" loCatId="pyramid" qsTypeId="urn:microsoft.com/office/officeart/2005/8/quickstyle/3d4" qsCatId="3D" csTypeId="urn:microsoft.com/office/officeart/2005/8/colors/colorful4" csCatId="colorful" phldr="1"/>
      <dgm:spPr/>
    </dgm:pt>
    <dgm:pt modelId="{C0DC728D-ABAF-47CE-B530-4256161EFD5B}">
      <dgm:prSet phldrT="[Text]" custT="1"/>
      <dgm:spPr/>
      <dgm:t>
        <a:bodyPr/>
        <a:lstStyle/>
        <a:p>
          <a:r>
            <a:rPr lang="en-US" sz="9600" dirty="0" smtClean="0">
              <a:solidFill>
                <a:srgbClr val="008000"/>
              </a:solidFill>
              <a:latin typeface="Nikosh" pitchFamily="2" charset="0"/>
              <a:cs typeface="Nikosh" pitchFamily="2" charset="0"/>
            </a:rPr>
            <a:t>৭ম </a:t>
          </a:r>
          <a:r>
            <a:rPr lang="en-US" sz="9600" dirty="0" err="1" smtClean="0">
              <a:solidFill>
                <a:srgbClr val="008000"/>
              </a:solidFill>
              <a:latin typeface="Nikosh" pitchFamily="2" charset="0"/>
              <a:cs typeface="Nikosh" pitchFamily="2" charset="0"/>
            </a:rPr>
            <a:t>শ্রেণীর</a:t>
          </a:r>
          <a:endParaRPr lang="en-US" sz="9600" dirty="0">
            <a:solidFill>
              <a:srgbClr val="008000"/>
            </a:solidFill>
            <a:latin typeface="Nikosh" pitchFamily="2" charset="0"/>
            <a:cs typeface="Nikosh" pitchFamily="2" charset="0"/>
          </a:endParaRPr>
        </a:p>
      </dgm:t>
    </dgm:pt>
    <dgm:pt modelId="{E8C07538-BDC7-420A-A6DF-4CB43A584961}" type="parTrans" cxnId="{060A2419-7B84-4287-B3F6-DC8BF0C5F65E}">
      <dgm:prSet/>
      <dgm:spPr/>
      <dgm:t>
        <a:bodyPr/>
        <a:lstStyle/>
        <a:p>
          <a:endParaRPr lang="en-US"/>
        </a:p>
      </dgm:t>
    </dgm:pt>
    <dgm:pt modelId="{3E2C62A7-5396-41EC-B877-2560302A4FF6}" type="sibTrans" cxnId="{060A2419-7B84-4287-B3F6-DC8BF0C5F65E}">
      <dgm:prSet/>
      <dgm:spPr/>
      <dgm:t>
        <a:bodyPr/>
        <a:lstStyle/>
        <a:p>
          <a:endParaRPr lang="en-US"/>
        </a:p>
      </dgm:t>
    </dgm:pt>
    <dgm:pt modelId="{C9966308-61E0-485F-BFCA-3AF1A3D78DB4}">
      <dgm:prSet phldrT="[Text]" custT="1"/>
      <dgm:spPr/>
      <dgm:t>
        <a:bodyPr/>
        <a:lstStyle/>
        <a:p>
          <a:r>
            <a:rPr lang="en-US" sz="6600" dirty="0" err="1" smtClean="0">
              <a:solidFill>
                <a:srgbClr val="FF0000"/>
              </a:solidFill>
              <a:latin typeface="Nikosh" pitchFamily="2" charset="0"/>
              <a:cs typeface="Nikosh" pitchFamily="2" charset="0"/>
            </a:rPr>
            <a:t>গণিত</a:t>
          </a:r>
          <a:r>
            <a:rPr lang="en-US" sz="6600" dirty="0" smtClean="0">
              <a:solidFill>
                <a:srgbClr val="FF0000"/>
              </a:solidFill>
              <a:latin typeface="Nikosh" pitchFamily="2" charset="0"/>
              <a:cs typeface="Nikosh" pitchFamily="2" charset="0"/>
            </a:rPr>
            <a:t> </a:t>
          </a:r>
          <a:r>
            <a:rPr lang="en-US" sz="6600" dirty="0" err="1" smtClean="0">
              <a:solidFill>
                <a:srgbClr val="FF0000"/>
              </a:solidFill>
              <a:latin typeface="Nikosh" pitchFamily="2" charset="0"/>
              <a:cs typeface="Nikosh" pitchFamily="2" charset="0"/>
            </a:rPr>
            <a:t>ক্লাশে</a:t>
          </a:r>
          <a:endParaRPr lang="en-US" sz="6600" dirty="0">
            <a:solidFill>
              <a:srgbClr val="FF0000"/>
            </a:solidFill>
            <a:latin typeface="Nikosh" pitchFamily="2" charset="0"/>
            <a:cs typeface="Nikosh" pitchFamily="2" charset="0"/>
          </a:endParaRPr>
        </a:p>
      </dgm:t>
    </dgm:pt>
    <dgm:pt modelId="{716B481E-7931-43AE-81EE-CD3DF79B9294}" type="parTrans" cxnId="{20AB290C-DA07-4EFB-8008-88E84DEE793F}">
      <dgm:prSet/>
      <dgm:spPr/>
      <dgm:t>
        <a:bodyPr/>
        <a:lstStyle/>
        <a:p>
          <a:endParaRPr lang="en-US"/>
        </a:p>
      </dgm:t>
    </dgm:pt>
    <dgm:pt modelId="{C0A83904-9103-4EF5-A1A3-57035C9733BF}" type="sibTrans" cxnId="{20AB290C-DA07-4EFB-8008-88E84DEE793F}">
      <dgm:prSet/>
      <dgm:spPr/>
      <dgm:t>
        <a:bodyPr/>
        <a:lstStyle/>
        <a:p>
          <a:endParaRPr lang="en-US"/>
        </a:p>
      </dgm:t>
    </dgm:pt>
    <dgm:pt modelId="{3949A5ED-218E-427E-B318-F57DAAE1EF91}">
      <dgm:prSet phldrT="[Text]" custT="1"/>
      <dgm:spPr/>
      <dgm:t>
        <a:bodyPr/>
        <a:lstStyle/>
        <a:p>
          <a:r>
            <a:rPr lang="en-US" sz="6000" dirty="0" err="1" smtClean="0">
              <a:solidFill>
                <a:srgbClr val="0070C0"/>
              </a:solidFill>
              <a:latin typeface="Nikosh" pitchFamily="2" charset="0"/>
              <a:cs typeface="Nikosh" pitchFamily="2" charset="0"/>
            </a:rPr>
            <a:t>স্বাগতম</a:t>
          </a:r>
          <a:endParaRPr lang="en-US" sz="6000" dirty="0">
            <a:solidFill>
              <a:srgbClr val="0070C0"/>
            </a:solidFill>
            <a:latin typeface="Nikosh" pitchFamily="2" charset="0"/>
            <a:cs typeface="Nikosh" pitchFamily="2" charset="0"/>
          </a:endParaRPr>
        </a:p>
      </dgm:t>
    </dgm:pt>
    <dgm:pt modelId="{4213778A-851E-4CFE-971C-C753101BF97B}" type="parTrans" cxnId="{3A727E31-E875-457F-BA88-A5CE36C70F8F}">
      <dgm:prSet/>
      <dgm:spPr/>
      <dgm:t>
        <a:bodyPr/>
        <a:lstStyle/>
        <a:p>
          <a:endParaRPr lang="en-US"/>
        </a:p>
      </dgm:t>
    </dgm:pt>
    <dgm:pt modelId="{06B8CE0B-839A-4A78-9759-826B862DB19F}" type="sibTrans" cxnId="{3A727E31-E875-457F-BA88-A5CE36C70F8F}">
      <dgm:prSet/>
      <dgm:spPr/>
      <dgm:t>
        <a:bodyPr/>
        <a:lstStyle/>
        <a:p>
          <a:endParaRPr lang="en-US"/>
        </a:p>
      </dgm:t>
    </dgm:pt>
    <dgm:pt modelId="{3D78B19D-3D68-4042-B1CC-17D50A79EB0D}" type="pres">
      <dgm:prSet presAssocID="{875E6DBE-F538-45C3-8440-B4D45A557046}" presName="Name0" presStyleCnt="0">
        <dgm:presLayoutVars>
          <dgm:dir/>
          <dgm:animLvl val="lvl"/>
          <dgm:resizeHandles val="exact"/>
        </dgm:presLayoutVars>
      </dgm:prSet>
      <dgm:spPr/>
    </dgm:pt>
    <dgm:pt modelId="{3416A21C-2B0C-4AFA-BF45-57044D6C0674}" type="pres">
      <dgm:prSet presAssocID="{C0DC728D-ABAF-47CE-B530-4256161EFD5B}" presName="Name8" presStyleCnt="0"/>
      <dgm:spPr/>
    </dgm:pt>
    <dgm:pt modelId="{EA2C72B2-8593-41F1-862C-0B3CC75FA06E}" type="pres">
      <dgm:prSet presAssocID="{C0DC728D-ABAF-47CE-B530-4256161EFD5B}" presName="level" presStyleLbl="node1" presStyleIdx="0" presStyleCnt="3" custScaleY="68966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B5047ED-D367-4D3E-9642-48910586B825}" type="pres">
      <dgm:prSet presAssocID="{C0DC728D-ABAF-47CE-B530-4256161EFD5B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9470918-439E-4095-98AA-5DCDDE291EB9}" type="pres">
      <dgm:prSet presAssocID="{C9966308-61E0-485F-BFCA-3AF1A3D78DB4}" presName="Name8" presStyleCnt="0"/>
      <dgm:spPr/>
    </dgm:pt>
    <dgm:pt modelId="{2D6C2D35-6372-4699-B54D-A383E0DC49AD}" type="pres">
      <dgm:prSet presAssocID="{C9966308-61E0-485F-BFCA-3AF1A3D78DB4}" presName="level" presStyleLbl="node1" presStyleIdx="1" presStyleCnt="3" custScaleX="100016" custScaleY="6225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00D62E7-949C-4648-B0A0-6FA2B264C8CF}" type="pres">
      <dgm:prSet presAssocID="{C9966308-61E0-485F-BFCA-3AF1A3D78DB4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53CF53B-8733-4C3B-AA4E-3B1C8373A37E}" type="pres">
      <dgm:prSet presAssocID="{3949A5ED-218E-427E-B318-F57DAAE1EF91}" presName="Name8" presStyleCnt="0"/>
      <dgm:spPr/>
    </dgm:pt>
    <dgm:pt modelId="{54F1CF61-9E59-43D5-8604-5E2F9B84CD49}" type="pres">
      <dgm:prSet presAssocID="{3949A5ED-218E-427E-B318-F57DAAE1EF91}" presName="level" presStyleLbl="node1" presStyleIdx="2" presStyleCnt="3" custScaleX="100364" custScaleY="60109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AF63417-81FB-4E7F-BF49-45EE73A4B38C}" type="pres">
      <dgm:prSet presAssocID="{3949A5ED-218E-427E-B318-F57DAAE1EF91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CBCC34A3-DDFD-4802-ACA1-68ADF546599B}" type="presOf" srcId="{3949A5ED-218E-427E-B318-F57DAAE1EF91}" destId="{54F1CF61-9E59-43D5-8604-5E2F9B84CD49}" srcOrd="0" destOrd="0" presId="urn:microsoft.com/office/officeart/2005/8/layout/pyramid3"/>
    <dgm:cxn modelId="{55E629D0-960F-4AD1-8B6E-CD139EAB8E08}" type="presOf" srcId="{C0DC728D-ABAF-47CE-B530-4256161EFD5B}" destId="{EA2C72B2-8593-41F1-862C-0B3CC75FA06E}" srcOrd="0" destOrd="0" presId="urn:microsoft.com/office/officeart/2005/8/layout/pyramid3"/>
    <dgm:cxn modelId="{0DD7DD2E-161C-4F54-A5FD-B469413A8BCF}" type="presOf" srcId="{875E6DBE-F538-45C3-8440-B4D45A557046}" destId="{3D78B19D-3D68-4042-B1CC-17D50A79EB0D}" srcOrd="0" destOrd="0" presId="urn:microsoft.com/office/officeart/2005/8/layout/pyramid3"/>
    <dgm:cxn modelId="{3A727E31-E875-457F-BA88-A5CE36C70F8F}" srcId="{875E6DBE-F538-45C3-8440-B4D45A557046}" destId="{3949A5ED-218E-427E-B318-F57DAAE1EF91}" srcOrd="2" destOrd="0" parTransId="{4213778A-851E-4CFE-971C-C753101BF97B}" sibTransId="{06B8CE0B-839A-4A78-9759-826B862DB19F}"/>
    <dgm:cxn modelId="{F5DECB4D-8578-43B5-B2E3-23ABD2DA966A}" type="presOf" srcId="{3949A5ED-218E-427E-B318-F57DAAE1EF91}" destId="{9AF63417-81FB-4E7F-BF49-45EE73A4B38C}" srcOrd="1" destOrd="0" presId="urn:microsoft.com/office/officeart/2005/8/layout/pyramid3"/>
    <dgm:cxn modelId="{20AB290C-DA07-4EFB-8008-88E84DEE793F}" srcId="{875E6DBE-F538-45C3-8440-B4D45A557046}" destId="{C9966308-61E0-485F-BFCA-3AF1A3D78DB4}" srcOrd="1" destOrd="0" parTransId="{716B481E-7931-43AE-81EE-CD3DF79B9294}" sibTransId="{C0A83904-9103-4EF5-A1A3-57035C9733BF}"/>
    <dgm:cxn modelId="{0550BF93-E461-4061-B8C5-E14F26F0DC0C}" type="presOf" srcId="{C9966308-61E0-485F-BFCA-3AF1A3D78DB4}" destId="{200D62E7-949C-4648-B0A0-6FA2B264C8CF}" srcOrd="1" destOrd="0" presId="urn:microsoft.com/office/officeart/2005/8/layout/pyramid3"/>
    <dgm:cxn modelId="{BA2C80C2-809C-4B79-9F29-2895E2CFC808}" type="presOf" srcId="{C9966308-61E0-485F-BFCA-3AF1A3D78DB4}" destId="{2D6C2D35-6372-4699-B54D-A383E0DC49AD}" srcOrd="0" destOrd="0" presId="urn:microsoft.com/office/officeart/2005/8/layout/pyramid3"/>
    <dgm:cxn modelId="{060A2419-7B84-4287-B3F6-DC8BF0C5F65E}" srcId="{875E6DBE-F538-45C3-8440-B4D45A557046}" destId="{C0DC728D-ABAF-47CE-B530-4256161EFD5B}" srcOrd="0" destOrd="0" parTransId="{E8C07538-BDC7-420A-A6DF-4CB43A584961}" sibTransId="{3E2C62A7-5396-41EC-B877-2560302A4FF6}"/>
    <dgm:cxn modelId="{751F7501-E844-478E-80AD-26780A9458E5}" type="presOf" srcId="{C0DC728D-ABAF-47CE-B530-4256161EFD5B}" destId="{1B5047ED-D367-4D3E-9642-48910586B825}" srcOrd="1" destOrd="0" presId="urn:microsoft.com/office/officeart/2005/8/layout/pyramid3"/>
    <dgm:cxn modelId="{A94E587A-8A06-4F8D-9FD0-B5C23BB9DAE5}" type="presParOf" srcId="{3D78B19D-3D68-4042-B1CC-17D50A79EB0D}" destId="{3416A21C-2B0C-4AFA-BF45-57044D6C0674}" srcOrd="0" destOrd="0" presId="urn:microsoft.com/office/officeart/2005/8/layout/pyramid3"/>
    <dgm:cxn modelId="{1DBB1784-1863-4BD0-8B1F-212F4786A980}" type="presParOf" srcId="{3416A21C-2B0C-4AFA-BF45-57044D6C0674}" destId="{EA2C72B2-8593-41F1-862C-0B3CC75FA06E}" srcOrd="0" destOrd="0" presId="urn:microsoft.com/office/officeart/2005/8/layout/pyramid3"/>
    <dgm:cxn modelId="{FCEE07DC-F331-40E0-B512-DA98F6010679}" type="presParOf" srcId="{3416A21C-2B0C-4AFA-BF45-57044D6C0674}" destId="{1B5047ED-D367-4D3E-9642-48910586B825}" srcOrd="1" destOrd="0" presId="urn:microsoft.com/office/officeart/2005/8/layout/pyramid3"/>
    <dgm:cxn modelId="{F4A3AE83-8961-4FF2-9A5D-8F72E4F3BE6A}" type="presParOf" srcId="{3D78B19D-3D68-4042-B1CC-17D50A79EB0D}" destId="{79470918-439E-4095-98AA-5DCDDE291EB9}" srcOrd="1" destOrd="0" presId="urn:microsoft.com/office/officeart/2005/8/layout/pyramid3"/>
    <dgm:cxn modelId="{B4FFE037-4385-4083-A6F3-BD641624E826}" type="presParOf" srcId="{79470918-439E-4095-98AA-5DCDDE291EB9}" destId="{2D6C2D35-6372-4699-B54D-A383E0DC49AD}" srcOrd="0" destOrd="0" presId="urn:microsoft.com/office/officeart/2005/8/layout/pyramid3"/>
    <dgm:cxn modelId="{AA7FC7E0-23F9-4996-A16E-C82D8FEF8849}" type="presParOf" srcId="{79470918-439E-4095-98AA-5DCDDE291EB9}" destId="{200D62E7-949C-4648-B0A0-6FA2B264C8CF}" srcOrd="1" destOrd="0" presId="urn:microsoft.com/office/officeart/2005/8/layout/pyramid3"/>
    <dgm:cxn modelId="{C40F722F-10DA-45E5-B099-3DB1DFBC6954}" type="presParOf" srcId="{3D78B19D-3D68-4042-B1CC-17D50A79EB0D}" destId="{B53CF53B-8733-4C3B-AA4E-3B1C8373A37E}" srcOrd="2" destOrd="0" presId="urn:microsoft.com/office/officeart/2005/8/layout/pyramid3"/>
    <dgm:cxn modelId="{2B670DDF-4BBD-4D2F-AB40-217FC5A42435}" type="presParOf" srcId="{B53CF53B-8733-4C3B-AA4E-3B1C8373A37E}" destId="{54F1CF61-9E59-43D5-8604-5E2F9B84CD49}" srcOrd="0" destOrd="0" presId="urn:microsoft.com/office/officeart/2005/8/layout/pyramid3"/>
    <dgm:cxn modelId="{9DC94A29-E017-48D1-9849-C92D2854F4AC}" type="presParOf" srcId="{B53CF53B-8733-4C3B-AA4E-3B1C8373A37E}" destId="{9AF63417-81FB-4E7F-BF49-45EE73A4B38C}" srcOrd="1" destOrd="0" presId="urn:microsoft.com/office/officeart/2005/8/layout/pyramid3"/>
  </dgm:cxnLst>
  <dgm:bg/>
  <dgm:whole/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27C80B8-8A64-4809-9373-8B91719B21F5}" type="doc">
      <dgm:prSet loTypeId="urn:microsoft.com/office/officeart/2005/8/layout/pyramid2" loCatId="pyramid" qsTypeId="urn:microsoft.com/office/officeart/2005/8/quickstyle/3d8" qsCatId="3D" csTypeId="urn:microsoft.com/office/officeart/2005/8/colors/accent1_2" csCatId="accent1" phldr="1"/>
      <dgm:spPr>
        <a:scene3d>
          <a:camera prst="perspectiveRight" zoom="82000"/>
          <a:lightRig rig="morning" dir="t">
            <a:rot lat="0" lon="0" rev="20400000"/>
          </a:lightRig>
        </a:scene3d>
      </dgm:spPr>
      <dgm:t>
        <a:bodyPr/>
        <a:lstStyle/>
        <a:p>
          <a:endParaRPr lang="en-US"/>
        </a:p>
      </dgm:t>
    </dgm:pt>
    <dgm:pt modelId="{98B5CC9A-97F7-4655-8665-42496F122937}">
      <dgm:prSet custT="1"/>
      <dgm:spPr>
        <a:solidFill>
          <a:schemeClr val="accent3">
            <a:lumMod val="40000"/>
            <a:lumOff val="60000"/>
            <a:alpha val="90000"/>
          </a:schemeClr>
        </a:solidFill>
      </dgm:spPr>
      <dgm:t>
        <a:bodyPr/>
        <a:lstStyle/>
        <a:p>
          <a:pPr rtl="0"/>
          <a:r>
            <a:rPr lang="en-US" sz="6000" b="1" dirty="0" err="1" smtClean="0">
              <a:solidFill>
                <a:schemeClr val="accent2">
                  <a:lumMod val="75000"/>
                </a:schemeClr>
              </a:solidFill>
              <a:latin typeface="Nikosh" pitchFamily="2" charset="0"/>
              <a:cs typeface="Nikosh" pitchFamily="2" charset="0"/>
            </a:rPr>
            <a:t>আবু</a:t>
          </a:r>
          <a:r>
            <a:rPr lang="en-US" sz="6000" b="1" dirty="0" smtClean="0">
              <a:solidFill>
                <a:schemeClr val="accent2">
                  <a:lumMod val="75000"/>
                </a:schemeClr>
              </a:solidFill>
              <a:latin typeface="Nikosh" pitchFamily="2" charset="0"/>
              <a:cs typeface="Nikosh" pitchFamily="2" charset="0"/>
            </a:rPr>
            <a:t> </a:t>
          </a:r>
          <a:r>
            <a:rPr lang="en-US" sz="6000" b="1" dirty="0" err="1" smtClean="0">
              <a:solidFill>
                <a:schemeClr val="accent2">
                  <a:lumMod val="75000"/>
                </a:schemeClr>
              </a:solidFill>
              <a:latin typeface="Nikosh" pitchFamily="2" charset="0"/>
              <a:cs typeface="Nikosh" pitchFamily="2" charset="0"/>
            </a:rPr>
            <a:t>আহমদ</a:t>
          </a:r>
          <a:r>
            <a:rPr lang="en-US" sz="6000" b="1" dirty="0" smtClean="0">
              <a:solidFill>
                <a:schemeClr val="accent2">
                  <a:lumMod val="75000"/>
                </a:schemeClr>
              </a:solidFill>
              <a:latin typeface="Nikosh" pitchFamily="2" charset="0"/>
              <a:cs typeface="Nikosh" pitchFamily="2" charset="0"/>
            </a:rPr>
            <a:t> </a:t>
          </a:r>
          <a:r>
            <a:rPr lang="en-US" sz="6000" b="1" dirty="0" err="1" smtClean="0">
              <a:solidFill>
                <a:schemeClr val="accent2">
                  <a:lumMod val="75000"/>
                </a:schemeClr>
              </a:solidFill>
              <a:latin typeface="Nikosh" pitchFamily="2" charset="0"/>
              <a:cs typeface="Nikosh" pitchFamily="2" charset="0"/>
            </a:rPr>
            <a:t>আহসান</a:t>
          </a:r>
          <a:r>
            <a:rPr lang="en-US" sz="6000" b="1" dirty="0" smtClean="0">
              <a:solidFill>
                <a:schemeClr val="accent2">
                  <a:lumMod val="75000"/>
                </a:schemeClr>
              </a:solidFill>
              <a:latin typeface="Nikosh" pitchFamily="2" charset="0"/>
              <a:cs typeface="Nikosh" pitchFamily="2" charset="0"/>
            </a:rPr>
            <a:t> </a:t>
          </a:r>
          <a:r>
            <a:rPr lang="en-US" sz="6000" b="1" dirty="0" err="1" smtClean="0">
              <a:solidFill>
                <a:schemeClr val="accent2">
                  <a:lumMod val="75000"/>
                </a:schemeClr>
              </a:solidFill>
              <a:latin typeface="Nikosh" pitchFamily="2" charset="0"/>
              <a:cs typeface="Nikosh" pitchFamily="2" charset="0"/>
            </a:rPr>
            <a:t>কবির</a:t>
          </a:r>
          <a:endParaRPr lang="en-US" sz="6000" b="1" dirty="0">
            <a:solidFill>
              <a:schemeClr val="accent2">
                <a:lumMod val="75000"/>
              </a:schemeClr>
            </a:solidFill>
            <a:latin typeface="Nikosh" pitchFamily="2" charset="0"/>
            <a:cs typeface="Nikosh" pitchFamily="2" charset="0"/>
          </a:endParaRPr>
        </a:p>
      </dgm:t>
    </dgm:pt>
    <dgm:pt modelId="{FED44FD9-F572-4B54-86A2-6B292BE67D93}" type="parTrans" cxnId="{6520E74D-E43A-42E2-B1FB-5E2509D89FE5}">
      <dgm:prSet/>
      <dgm:spPr/>
      <dgm:t>
        <a:bodyPr/>
        <a:lstStyle/>
        <a:p>
          <a:endParaRPr lang="en-US"/>
        </a:p>
      </dgm:t>
    </dgm:pt>
    <dgm:pt modelId="{5301EC94-1830-4FFD-B9FE-D7F12CB17380}" type="sibTrans" cxnId="{6520E74D-E43A-42E2-B1FB-5E2509D89FE5}">
      <dgm:prSet/>
      <dgm:spPr/>
      <dgm:t>
        <a:bodyPr/>
        <a:lstStyle/>
        <a:p>
          <a:endParaRPr lang="en-US"/>
        </a:p>
      </dgm:t>
    </dgm:pt>
    <dgm:pt modelId="{9A9E6C23-CC85-4C22-87A3-FB5064A4D570}">
      <dgm:prSet custT="1"/>
      <dgm:spPr>
        <a:solidFill>
          <a:schemeClr val="accent4">
            <a:lumMod val="60000"/>
            <a:lumOff val="40000"/>
            <a:alpha val="90000"/>
          </a:schemeClr>
        </a:solidFill>
      </dgm:spPr>
      <dgm:t>
        <a:bodyPr/>
        <a:lstStyle/>
        <a:p>
          <a:pPr rtl="0"/>
          <a:r>
            <a:rPr lang="en-US" sz="5400" b="1" dirty="0" err="1" smtClean="0">
              <a:solidFill>
                <a:schemeClr val="accent5">
                  <a:lumMod val="50000"/>
                </a:schemeClr>
              </a:solidFill>
              <a:latin typeface="Nikosh" pitchFamily="2" charset="0"/>
              <a:cs typeface="Nikosh" pitchFamily="2" charset="0"/>
            </a:rPr>
            <a:t>সহকারী</a:t>
          </a:r>
          <a:r>
            <a:rPr lang="en-US" sz="5400" b="1" dirty="0" smtClean="0">
              <a:solidFill>
                <a:schemeClr val="accent5">
                  <a:lumMod val="50000"/>
                </a:schemeClr>
              </a:solidFill>
              <a:latin typeface="Nikosh" pitchFamily="2" charset="0"/>
              <a:cs typeface="Nikosh" pitchFamily="2" charset="0"/>
            </a:rPr>
            <a:t> </a:t>
          </a:r>
          <a:r>
            <a:rPr lang="en-US" sz="5400" b="1" dirty="0" err="1" smtClean="0">
              <a:solidFill>
                <a:schemeClr val="accent5">
                  <a:lumMod val="50000"/>
                </a:schemeClr>
              </a:solidFill>
              <a:latin typeface="Nikosh" pitchFamily="2" charset="0"/>
              <a:cs typeface="Nikosh" pitchFamily="2" charset="0"/>
            </a:rPr>
            <a:t>অধ্যাপক</a:t>
          </a:r>
          <a:r>
            <a:rPr lang="en-US" sz="5400" b="1" dirty="0" smtClean="0">
              <a:solidFill>
                <a:schemeClr val="accent5">
                  <a:lumMod val="50000"/>
                </a:schemeClr>
              </a:solidFill>
              <a:latin typeface="Nikosh" pitchFamily="2" charset="0"/>
              <a:cs typeface="Nikosh" pitchFamily="2" charset="0"/>
            </a:rPr>
            <a:t>, </a:t>
          </a:r>
          <a:r>
            <a:rPr lang="en-US" sz="5400" b="1" dirty="0" err="1" smtClean="0">
              <a:solidFill>
                <a:schemeClr val="accent5">
                  <a:lumMod val="50000"/>
                </a:schemeClr>
              </a:solidFill>
              <a:latin typeface="Nikosh" pitchFamily="2" charset="0"/>
              <a:cs typeface="Nikosh" pitchFamily="2" charset="0"/>
            </a:rPr>
            <a:t>উদ্ভিদবিদ্যা</a:t>
          </a:r>
          <a:endParaRPr lang="en-US" sz="5400" b="1" dirty="0">
            <a:solidFill>
              <a:schemeClr val="accent5">
                <a:lumMod val="50000"/>
              </a:schemeClr>
            </a:solidFill>
            <a:latin typeface="Nikosh" pitchFamily="2" charset="0"/>
            <a:cs typeface="Nikosh" pitchFamily="2" charset="0"/>
          </a:endParaRPr>
        </a:p>
      </dgm:t>
    </dgm:pt>
    <dgm:pt modelId="{2AB116A4-1A1A-402B-9B6B-9B2643BA3641}" type="parTrans" cxnId="{7A87FD82-0B15-4953-8AFA-2C5158090A4A}">
      <dgm:prSet/>
      <dgm:spPr/>
      <dgm:t>
        <a:bodyPr/>
        <a:lstStyle/>
        <a:p>
          <a:endParaRPr lang="en-US"/>
        </a:p>
      </dgm:t>
    </dgm:pt>
    <dgm:pt modelId="{328FCFAE-60D2-4A43-9042-5BD55D210DB7}" type="sibTrans" cxnId="{7A87FD82-0B15-4953-8AFA-2C5158090A4A}">
      <dgm:prSet/>
      <dgm:spPr/>
      <dgm:t>
        <a:bodyPr/>
        <a:lstStyle/>
        <a:p>
          <a:endParaRPr lang="en-US"/>
        </a:p>
      </dgm:t>
    </dgm:pt>
    <dgm:pt modelId="{63F35C9D-6F59-48A0-9216-BACE369FBA1D}">
      <dgm:prSet/>
      <dgm:spPr>
        <a:solidFill>
          <a:schemeClr val="tx1">
            <a:lumMod val="50000"/>
            <a:alpha val="90000"/>
          </a:schemeClr>
        </a:solidFill>
      </dgm:spPr>
      <dgm:t>
        <a:bodyPr/>
        <a:lstStyle/>
        <a:p>
          <a:pPr rtl="0"/>
          <a:r>
            <a:rPr lang="en-US" b="1" dirty="0" err="1" smtClean="0">
              <a:solidFill>
                <a:srgbClr val="FF33CC"/>
              </a:solidFill>
              <a:latin typeface="Nikosh" pitchFamily="2" charset="0"/>
              <a:cs typeface="Nikosh" pitchFamily="2" charset="0"/>
            </a:rPr>
            <a:t>সরকারি</a:t>
          </a:r>
          <a:r>
            <a:rPr lang="en-US" b="1" dirty="0" smtClean="0">
              <a:solidFill>
                <a:srgbClr val="FF33CC"/>
              </a:solidFill>
              <a:latin typeface="Nikosh" pitchFamily="2" charset="0"/>
              <a:cs typeface="Nikosh" pitchFamily="2" charset="0"/>
            </a:rPr>
            <a:t> </a:t>
          </a:r>
          <a:r>
            <a:rPr lang="en-US" b="1" dirty="0" err="1" smtClean="0">
              <a:solidFill>
                <a:srgbClr val="FF33CC"/>
              </a:solidFill>
              <a:latin typeface="Nikosh" pitchFamily="2" charset="0"/>
              <a:cs typeface="Nikosh" pitchFamily="2" charset="0"/>
            </a:rPr>
            <a:t>হরগঙ্গা</a:t>
          </a:r>
          <a:r>
            <a:rPr lang="en-US" b="1" dirty="0" smtClean="0">
              <a:solidFill>
                <a:srgbClr val="FF33CC"/>
              </a:solidFill>
              <a:latin typeface="Nikosh" pitchFamily="2" charset="0"/>
              <a:cs typeface="Nikosh" pitchFamily="2" charset="0"/>
            </a:rPr>
            <a:t> </a:t>
          </a:r>
          <a:r>
            <a:rPr lang="bn-BD" b="1" dirty="0" smtClean="0">
              <a:solidFill>
                <a:srgbClr val="FF33CC"/>
              </a:solidFill>
              <a:latin typeface="Nikosh" pitchFamily="2" charset="0"/>
              <a:cs typeface="Nikosh" pitchFamily="2" charset="0"/>
            </a:rPr>
            <a:t>কলেজ</a:t>
          </a:r>
          <a:endParaRPr lang="en-US" b="1" dirty="0">
            <a:solidFill>
              <a:srgbClr val="FF33CC"/>
            </a:solidFill>
            <a:latin typeface="Nikosh" pitchFamily="2" charset="0"/>
            <a:cs typeface="Nikosh" pitchFamily="2" charset="0"/>
          </a:endParaRPr>
        </a:p>
      </dgm:t>
    </dgm:pt>
    <dgm:pt modelId="{5C71FD1A-270B-4794-8BB2-6DF63C4C72E2}" type="parTrans" cxnId="{5A5897F2-1971-41DF-BACC-6A0AC936EDF0}">
      <dgm:prSet/>
      <dgm:spPr/>
      <dgm:t>
        <a:bodyPr/>
        <a:lstStyle/>
        <a:p>
          <a:endParaRPr lang="en-US"/>
        </a:p>
      </dgm:t>
    </dgm:pt>
    <dgm:pt modelId="{5A71E82C-319B-4A5F-BB76-DBDD4414FB28}" type="sibTrans" cxnId="{5A5897F2-1971-41DF-BACC-6A0AC936EDF0}">
      <dgm:prSet/>
      <dgm:spPr/>
      <dgm:t>
        <a:bodyPr/>
        <a:lstStyle/>
        <a:p>
          <a:endParaRPr lang="en-US"/>
        </a:p>
      </dgm:t>
    </dgm:pt>
    <dgm:pt modelId="{827A3F3B-483F-4765-A193-9A6A70694A7A}" type="pres">
      <dgm:prSet presAssocID="{027C80B8-8A64-4809-9373-8B91719B21F5}" presName="compositeShape" presStyleCnt="0">
        <dgm:presLayoutVars>
          <dgm:dir/>
          <dgm:resizeHandles/>
        </dgm:presLayoutVars>
      </dgm:prSet>
      <dgm:spPr/>
      <dgm:t>
        <a:bodyPr/>
        <a:lstStyle/>
        <a:p>
          <a:endParaRPr lang="en-US"/>
        </a:p>
      </dgm:t>
    </dgm:pt>
    <dgm:pt modelId="{623C6F6B-96F3-4C87-BBCA-32190EC550F7}" type="pres">
      <dgm:prSet presAssocID="{027C80B8-8A64-4809-9373-8B91719B21F5}" presName="pyramid" presStyleLbl="node1" presStyleIdx="0" presStyleCnt="1"/>
      <dgm:spPr/>
    </dgm:pt>
    <dgm:pt modelId="{7247F581-C476-4396-8FE8-8661A41569A3}" type="pres">
      <dgm:prSet presAssocID="{027C80B8-8A64-4809-9373-8B91719B21F5}" presName="theList" presStyleCnt="0"/>
      <dgm:spPr/>
    </dgm:pt>
    <dgm:pt modelId="{98786801-A8D0-412C-996B-7585B2260745}" type="pres">
      <dgm:prSet presAssocID="{98B5CC9A-97F7-4655-8665-42496F122937}" presName="aNode" presStyleLbl="fgAcc1" presStyleIdx="0" presStyleCnt="3" custScaleX="177102" custLinFactNeighborX="74933" custLinFactNeighborY="5320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E0FB3A5-62BD-4230-AF71-C8584933149B}" type="pres">
      <dgm:prSet presAssocID="{98B5CC9A-97F7-4655-8665-42496F122937}" presName="aSpace" presStyleCnt="0"/>
      <dgm:spPr/>
    </dgm:pt>
    <dgm:pt modelId="{10FD653F-5188-45DB-89FA-BC96E6B259B2}" type="pres">
      <dgm:prSet presAssocID="{9A9E6C23-CC85-4C22-87A3-FB5064A4D570}" presName="aNode" presStyleLbl="fgAcc1" presStyleIdx="1" presStyleCnt="3" custScaleX="17790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7906C0E-EA1F-4D3A-8DAA-8598DEE4A41B}" type="pres">
      <dgm:prSet presAssocID="{9A9E6C23-CC85-4C22-87A3-FB5064A4D570}" presName="aSpace" presStyleCnt="0"/>
      <dgm:spPr/>
    </dgm:pt>
    <dgm:pt modelId="{4DC928D6-1ED2-4DCB-BC56-2A5A19C9630A}" type="pres">
      <dgm:prSet presAssocID="{63F35C9D-6F59-48A0-9216-BACE369FBA1D}" presName="aNode" presStyleLbl="fgAcc1" presStyleIdx="2" presStyleCnt="3" custScaleX="17750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3726045-2F17-4A07-882C-0397C5554CC9}" type="pres">
      <dgm:prSet presAssocID="{63F35C9D-6F59-48A0-9216-BACE369FBA1D}" presName="aSpace" presStyleCnt="0"/>
      <dgm:spPr/>
    </dgm:pt>
  </dgm:ptLst>
  <dgm:cxnLst>
    <dgm:cxn modelId="{5A5897F2-1971-41DF-BACC-6A0AC936EDF0}" srcId="{027C80B8-8A64-4809-9373-8B91719B21F5}" destId="{63F35C9D-6F59-48A0-9216-BACE369FBA1D}" srcOrd="2" destOrd="0" parTransId="{5C71FD1A-270B-4794-8BB2-6DF63C4C72E2}" sibTransId="{5A71E82C-319B-4A5F-BB76-DBDD4414FB28}"/>
    <dgm:cxn modelId="{EE83F097-6B50-472E-9622-CA9D58B93E7B}" type="presOf" srcId="{63F35C9D-6F59-48A0-9216-BACE369FBA1D}" destId="{4DC928D6-1ED2-4DCB-BC56-2A5A19C9630A}" srcOrd="0" destOrd="0" presId="urn:microsoft.com/office/officeart/2005/8/layout/pyramid2"/>
    <dgm:cxn modelId="{6520E74D-E43A-42E2-B1FB-5E2509D89FE5}" srcId="{027C80B8-8A64-4809-9373-8B91719B21F5}" destId="{98B5CC9A-97F7-4655-8665-42496F122937}" srcOrd="0" destOrd="0" parTransId="{FED44FD9-F572-4B54-86A2-6B292BE67D93}" sibTransId="{5301EC94-1830-4FFD-B9FE-D7F12CB17380}"/>
    <dgm:cxn modelId="{50434F31-BB7F-4721-83C1-059B718AD695}" type="presOf" srcId="{027C80B8-8A64-4809-9373-8B91719B21F5}" destId="{827A3F3B-483F-4765-A193-9A6A70694A7A}" srcOrd="0" destOrd="0" presId="urn:microsoft.com/office/officeart/2005/8/layout/pyramid2"/>
    <dgm:cxn modelId="{22A8DFB6-56A5-409C-9F2C-52F9F68BF685}" type="presOf" srcId="{98B5CC9A-97F7-4655-8665-42496F122937}" destId="{98786801-A8D0-412C-996B-7585B2260745}" srcOrd="0" destOrd="0" presId="urn:microsoft.com/office/officeart/2005/8/layout/pyramid2"/>
    <dgm:cxn modelId="{7A87FD82-0B15-4953-8AFA-2C5158090A4A}" srcId="{027C80B8-8A64-4809-9373-8B91719B21F5}" destId="{9A9E6C23-CC85-4C22-87A3-FB5064A4D570}" srcOrd="1" destOrd="0" parTransId="{2AB116A4-1A1A-402B-9B6B-9B2643BA3641}" sibTransId="{328FCFAE-60D2-4A43-9042-5BD55D210DB7}"/>
    <dgm:cxn modelId="{4A6063F4-4C30-430C-9891-87EBCD0FF447}" type="presOf" srcId="{9A9E6C23-CC85-4C22-87A3-FB5064A4D570}" destId="{10FD653F-5188-45DB-89FA-BC96E6B259B2}" srcOrd="0" destOrd="0" presId="urn:microsoft.com/office/officeart/2005/8/layout/pyramid2"/>
    <dgm:cxn modelId="{292D4D6D-2AE8-47AB-ACCD-35C6764CAF85}" type="presParOf" srcId="{827A3F3B-483F-4765-A193-9A6A70694A7A}" destId="{623C6F6B-96F3-4C87-BBCA-32190EC550F7}" srcOrd="0" destOrd="0" presId="urn:microsoft.com/office/officeart/2005/8/layout/pyramid2"/>
    <dgm:cxn modelId="{DD503E7E-D5BE-411F-8CC8-F1481C7E3825}" type="presParOf" srcId="{827A3F3B-483F-4765-A193-9A6A70694A7A}" destId="{7247F581-C476-4396-8FE8-8661A41569A3}" srcOrd="1" destOrd="0" presId="urn:microsoft.com/office/officeart/2005/8/layout/pyramid2"/>
    <dgm:cxn modelId="{973430C5-ED7A-4D76-840A-ED3217D30E64}" type="presParOf" srcId="{7247F581-C476-4396-8FE8-8661A41569A3}" destId="{98786801-A8D0-412C-996B-7585B2260745}" srcOrd="0" destOrd="0" presId="urn:microsoft.com/office/officeart/2005/8/layout/pyramid2"/>
    <dgm:cxn modelId="{9531070E-5EEB-4D44-BA63-D594E67A3797}" type="presParOf" srcId="{7247F581-C476-4396-8FE8-8661A41569A3}" destId="{3E0FB3A5-62BD-4230-AF71-C8584933149B}" srcOrd="1" destOrd="0" presId="urn:microsoft.com/office/officeart/2005/8/layout/pyramid2"/>
    <dgm:cxn modelId="{BE3E14BB-47FB-43F4-814B-1D901DC65148}" type="presParOf" srcId="{7247F581-C476-4396-8FE8-8661A41569A3}" destId="{10FD653F-5188-45DB-89FA-BC96E6B259B2}" srcOrd="2" destOrd="0" presId="urn:microsoft.com/office/officeart/2005/8/layout/pyramid2"/>
    <dgm:cxn modelId="{ED6FD475-CC4C-4A05-BBB1-EC3342DE90D1}" type="presParOf" srcId="{7247F581-C476-4396-8FE8-8661A41569A3}" destId="{87906C0E-EA1F-4D3A-8DAA-8598DEE4A41B}" srcOrd="3" destOrd="0" presId="urn:microsoft.com/office/officeart/2005/8/layout/pyramid2"/>
    <dgm:cxn modelId="{162C5421-7745-41D3-AF82-D639EFA37C92}" type="presParOf" srcId="{7247F581-C476-4396-8FE8-8661A41569A3}" destId="{4DC928D6-1ED2-4DCB-BC56-2A5A19C9630A}" srcOrd="4" destOrd="0" presId="urn:microsoft.com/office/officeart/2005/8/layout/pyramid2"/>
    <dgm:cxn modelId="{F1F859B2-5C3F-4AAE-B0A3-EFBFE5C5E17F}" type="presParOf" srcId="{7247F581-C476-4396-8FE8-8661A41569A3}" destId="{63726045-2F17-4A07-882C-0397C5554CC9}" srcOrd="5" destOrd="0" presId="urn:microsoft.com/office/officeart/2005/8/layout/pyramid2"/>
  </dgm:cxnLst>
  <dgm:bg/>
  <dgm:whole/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89A7639D-2120-486F-8A59-CDB840A6D9EC}" type="doc">
      <dgm:prSet loTypeId="urn:microsoft.com/office/officeart/2005/8/layout/vList2" loCatId="list" qsTypeId="urn:microsoft.com/office/officeart/2005/8/quickstyle/3d3" qsCatId="3D" csTypeId="urn:microsoft.com/office/officeart/2005/8/colors/accent3_3" csCatId="accent3" phldr="1"/>
      <dgm:spPr/>
      <dgm:t>
        <a:bodyPr/>
        <a:lstStyle/>
        <a:p>
          <a:endParaRPr lang="en-US"/>
        </a:p>
      </dgm:t>
    </dgm:pt>
    <dgm:pt modelId="{A1B5A26E-5AE0-4A2F-A892-2E5116276A01}">
      <dgm:prSet phldrT="[Text]"/>
      <dgm:spPr/>
      <dgm:t>
        <a:bodyPr/>
        <a:lstStyle/>
        <a:p>
          <a:r>
            <a:rPr lang="en-US" dirty="0" err="1" smtClean="0">
              <a:latin typeface="Nikosh" pitchFamily="2" charset="0"/>
              <a:cs typeface="Nikosh" pitchFamily="2" charset="0"/>
            </a:rPr>
            <a:t>এগুলো</a:t>
          </a:r>
          <a:r>
            <a:rPr lang="en-US" dirty="0" smtClean="0">
              <a:latin typeface="Nikosh" pitchFamily="2" charset="0"/>
              <a:cs typeface="Nikosh" pitchFamily="2" charset="0"/>
            </a:rPr>
            <a:t> </a:t>
          </a:r>
          <a:r>
            <a:rPr lang="en-US" dirty="0" err="1" smtClean="0">
              <a:latin typeface="Nikosh" pitchFamily="2" charset="0"/>
              <a:cs typeface="Nikosh" pitchFamily="2" charset="0"/>
            </a:rPr>
            <a:t>কিসের</a:t>
          </a:r>
          <a:r>
            <a:rPr lang="en-US" dirty="0" smtClean="0">
              <a:latin typeface="Nikosh" pitchFamily="2" charset="0"/>
              <a:cs typeface="Nikosh" pitchFamily="2" charset="0"/>
            </a:rPr>
            <a:t> </a:t>
          </a:r>
          <a:r>
            <a:rPr lang="en-US" dirty="0" err="1" smtClean="0">
              <a:latin typeface="Nikosh" pitchFamily="2" charset="0"/>
              <a:cs typeface="Nikosh" pitchFamily="2" charset="0"/>
            </a:rPr>
            <a:t>ছবি</a:t>
          </a:r>
          <a:r>
            <a:rPr lang="en-US" dirty="0" smtClean="0">
              <a:latin typeface="Nikosh" pitchFamily="2" charset="0"/>
              <a:cs typeface="Nikosh" pitchFamily="2" charset="0"/>
            </a:rPr>
            <a:t>?</a:t>
          </a:r>
          <a:endParaRPr lang="en-US" dirty="0"/>
        </a:p>
      </dgm:t>
    </dgm:pt>
    <dgm:pt modelId="{5D67C973-D0A9-4641-A0E9-4FEFF7E67782}" type="parTrans" cxnId="{E38D2D98-39D2-4CF7-9992-1D68C13C25A4}">
      <dgm:prSet/>
      <dgm:spPr/>
      <dgm:t>
        <a:bodyPr/>
        <a:lstStyle/>
        <a:p>
          <a:endParaRPr lang="en-US"/>
        </a:p>
      </dgm:t>
    </dgm:pt>
    <dgm:pt modelId="{43C00180-3FCD-4D8C-B8AB-85702BF8B3D2}" type="sibTrans" cxnId="{E38D2D98-39D2-4CF7-9992-1D68C13C25A4}">
      <dgm:prSet/>
      <dgm:spPr/>
      <dgm:t>
        <a:bodyPr/>
        <a:lstStyle/>
        <a:p>
          <a:endParaRPr lang="en-US"/>
        </a:p>
      </dgm:t>
    </dgm:pt>
    <dgm:pt modelId="{A87C04B2-77F1-4F32-8557-DF5A65427D88}" type="pres">
      <dgm:prSet presAssocID="{89A7639D-2120-486F-8A59-CDB840A6D9EC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04D3B4D4-ED71-4410-BC89-B69B73410611}" type="pres">
      <dgm:prSet presAssocID="{A1B5A26E-5AE0-4A2F-A892-2E5116276A01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E38D2D98-39D2-4CF7-9992-1D68C13C25A4}" srcId="{89A7639D-2120-486F-8A59-CDB840A6D9EC}" destId="{A1B5A26E-5AE0-4A2F-A892-2E5116276A01}" srcOrd="0" destOrd="0" parTransId="{5D67C973-D0A9-4641-A0E9-4FEFF7E67782}" sibTransId="{43C00180-3FCD-4D8C-B8AB-85702BF8B3D2}"/>
    <dgm:cxn modelId="{9050BB25-0D88-4DC6-9C17-748693EEB402}" type="presOf" srcId="{89A7639D-2120-486F-8A59-CDB840A6D9EC}" destId="{A87C04B2-77F1-4F32-8557-DF5A65427D88}" srcOrd="0" destOrd="0" presId="urn:microsoft.com/office/officeart/2005/8/layout/vList2"/>
    <dgm:cxn modelId="{5DB6EEF0-8D78-4EC9-805C-A7C11C86A033}" type="presOf" srcId="{A1B5A26E-5AE0-4A2F-A892-2E5116276A01}" destId="{04D3B4D4-ED71-4410-BC89-B69B73410611}" srcOrd="0" destOrd="0" presId="urn:microsoft.com/office/officeart/2005/8/layout/vList2"/>
    <dgm:cxn modelId="{8810DEE6-869F-4D74-AD41-7F1A9A09E41A}" type="presParOf" srcId="{A87C04B2-77F1-4F32-8557-DF5A65427D88}" destId="{04D3B4D4-ED71-4410-BC89-B69B73410611}" srcOrd="0" destOrd="0" presId="urn:microsoft.com/office/officeart/2005/8/layout/vList2"/>
  </dgm:cxnLst>
  <dgm:bg/>
  <dgm:whole/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430E3678-CCD6-44BD-9742-C8659EC2AA58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26F83A1-16B4-4B83-B3D3-C9BBA5CA6833}">
      <dgm:prSet phldrT="[Text]" custT="1"/>
      <dgm:spPr/>
      <dgm:t>
        <a:bodyPr/>
        <a:lstStyle/>
        <a:p>
          <a:r>
            <a:rPr lang="en-US" sz="4000" dirty="0" err="1" smtClean="0">
              <a:latin typeface="Nikosh" pitchFamily="2" charset="0"/>
              <a:cs typeface="Nikosh" pitchFamily="2" charset="0"/>
            </a:rPr>
            <a:t>জমিগুলো</a:t>
          </a:r>
          <a:r>
            <a:rPr lang="en-US" sz="4000" dirty="0" smtClean="0">
              <a:latin typeface="Nikosh" pitchFamily="2" charset="0"/>
              <a:cs typeface="Nikosh" pitchFamily="2" charset="0"/>
            </a:rPr>
            <a:t> </a:t>
          </a:r>
          <a:r>
            <a:rPr lang="en-US" sz="4000" dirty="0" err="1" smtClean="0">
              <a:latin typeface="Nikosh" pitchFamily="2" charset="0"/>
              <a:cs typeface="Nikosh" pitchFamily="2" charset="0"/>
            </a:rPr>
            <a:t>কি</a:t>
          </a:r>
          <a:r>
            <a:rPr lang="en-US" sz="4000" dirty="0" smtClean="0">
              <a:latin typeface="Nikosh" pitchFamily="2" charset="0"/>
              <a:cs typeface="Nikosh" pitchFamily="2" charset="0"/>
            </a:rPr>
            <a:t> </a:t>
          </a:r>
          <a:r>
            <a:rPr lang="en-US" sz="4000" dirty="0" err="1" smtClean="0">
              <a:latin typeface="Nikosh" pitchFamily="2" charset="0"/>
              <a:cs typeface="Nikosh" pitchFamily="2" charset="0"/>
            </a:rPr>
            <a:t>কি</a:t>
          </a:r>
          <a:r>
            <a:rPr lang="en-US" sz="4000" dirty="0" smtClean="0">
              <a:latin typeface="Nikosh" pitchFamily="2" charset="0"/>
              <a:cs typeface="Nikosh" pitchFamily="2" charset="0"/>
            </a:rPr>
            <a:t> </a:t>
          </a:r>
          <a:r>
            <a:rPr lang="en-US" sz="4000" dirty="0" err="1" smtClean="0">
              <a:latin typeface="Nikosh" pitchFamily="2" charset="0"/>
              <a:cs typeface="Nikosh" pitchFamily="2" charset="0"/>
            </a:rPr>
            <a:t>আকৃতিতে</a:t>
          </a:r>
          <a:r>
            <a:rPr lang="en-US" sz="4000" dirty="0" smtClean="0">
              <a:latin typeface="Nikosh" pitchFamily="2" charset="0"/>
              <a:cs typeface="Nikosh" pitchFamily="2" charset="0"/>
            </a:rPr>
            <a:t> </a:t>
          </a:r>
          <a:r>
            <a:rPr lang="en-US" sz="4000" dirty="0" err="1" smtClean="0">
              <a:latin typeface="Nikosh" pitchFamily="2" charset="0"/>
              <a:cs typeface="Nikosh" pitchFamily="2" charset="0"/>
            </a:rPr>
            <a:t>বিভক্ত</a:t>
          </a:r>
          <a:r>
            <a:rPr lang="en-US" sz="4000" dirty="0" smtClean="0">
              <a:latin typeface="Nikosh" pitchFamily="2" charset="0"/>
              <a:cs typeface="Nikosh" pitchFamily="2" charset="0"/>
            </a:rPr>
            <a:t> </a:t>
          </a:r>
          <a:r>
            <a:rPr lang="en-US" sz="4000" dirty="0" err="1" smtClean="0">
              <a:latin typeface="Nikosh" pitchFamily="2" charset="0"/>
              <a:cs typeface="Nikosh" pitchFamily="2" charset="0"/>
            </a:rPr>
            <a:t>দেখা</a:t>
          </a:r>
          <a:r>
            <a:rPr lang="en-US" sz="4000" dirty="0" smtClean="0">
              <a:latin typeface="Nikosh" pitchFamily="2" charset="0"/>
              <a:cs typeface="Nikosh" pitchFamily="2" charset="0"/>
            </a:rPr>
            <a:t> </a:t>
          </a:r>
          <a:r>
            <a:rPr lang="en-US" sz="4000" dirty="0" err="1" smtClean="0">
              <a:latin typeface="Nikosh" pitchFamily="2" charset="0"/>
              <a:cs typeface="Nikosh" pitchFamily="2" charset="0"/>
            </a:rPr>
            <a:t>যাচ্ছে</a:t>
          </a:r>
          <a:r>
            <a:rPr lang="en-US" sz="4000" dirty="0" smtClean="0">
              <a:latin typeface="Nikosh" pitchFamily="2" charset="0"/>
              <a:cs typeface="Nikosh" pitchFamily="2" charset="0"/>
            </a:rPr>
            <a:t>?</a:t>
          </a:r>
          <a:endParaRPr lang="en-US" sz="4000" dirty="0">
            <a:latin typeface="Nikosh" pitchFamily="2" charset="0"/>
            <a:cs typeface="Nikosh" pitchFamily="2" charset="0"/>
          </a:endParaRPr>
        </a:p>
      </dgm:t>
    </dgm:pt>
    <dgm:pt modelId="{C64223DE-D666-4D93-88AE-68C232C26791}" type="parTrans" cxnId="{36BC4A09-E39A-4DBC-B0F2-B2B8CA22EFC0}">
      <dgm:prSet/>
      <dgm:spPr/>
      <dgm:t>
        <a:bodyPr/>
        <a:lstStyle/>
        <a:p>
          <a:endParaRPr lang="en-US"/>
        </a:p>
      </dgm:t>
    </dgm:pt>
    <dgm:pt modelId="{0461C027-F593-450A-BACD-06DAEF47E440}" type="sibTrans" cxnId="{36BC4A09-E39A-4DBC-B0F2-B2B8CA22EFC0}">
      <dgm:prSet/>
      <dgm:spPr/>
      <dgm:t>
        <a:bodyPr/>
        <a:lstStyle/>
        <a:p>
          <a:endParaRPr lang="en-US"/>
        </a:p>
      </dgm:t>
    </dgm:pt>
    <dgm:pt modelId="{FE99848B-F37A-4FDD-B077-6A7FF178098E}" type="pres">
      <dgm:prSet presAssocID="{430E3678-CCD6-44BD-9742-C8659EC2AA58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667C6B57-E25B-4B08-86CB-6AE648461F50}" type="pres">
      <dgm:prSet presAssocID="{626F83A1-16B4-4B83-B3D3-C9BBA5CA6833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36BC4A09-E39A-4DBC-B0F2-B2B8CA22EFC0}" srcId="{430E3678-CCD6-44BD-9742-C8659EC2AA58}" destId="{626F83A1-16B4-4B83-B3D3-C9BBA5CA6833}" srcOrd="0" destOrd="0" parTransId="{C64223DE-D666-4D93-88AE-68C232C26791}" sibTransId="{0461C027-F593-450A-BACD-06DAEF47E440}"/>
    <dgm:cxn modelId="{24CCC6B9-77BA-44D3-B5E2-52EDBBCBD36C}" type="presOf" srcId="{626F83A1-16B4-4B83-B3D3-C9BBA5CA6833}" destId="{667C6B57-E25B-4B08-86CB-6AE648461F50}" srcOrd="0" destOrd="0" presId="urn:microsoft.com/office/officeart/2005/8/layout/vList2"/>
    <dgm:cxn modelId="{43FCC5E5-3364-471C-9523-F4B13EC4584B}" type="presOf" srcId="{430E3678-CCD6-44BD-9742-C8659EC2AA58}" destId="{FE99848B-F37A-4FDD-B077-6A7FF178098E}" srcOrd="0" destOrd="0" presId="urn:microsoft.com/office/officeart/2005/8/layout/vList2"/>
    <dgm:cxn modelId="{87AB57CE-594E-4410-935E-E32091A2599B}" type="presParOf" srcId="{FE99848B-F37A-4FDD-B077-6A7FF178098E}" destId="{667C6B57-E25B-4B08-86CB-6AE648461F50}" srcOrd="0" destOrd="0" presId="urn:microsoft.com/office/officeart/2005/8/layout/vList2"/>
  </dgm:cxnLst>
  <dgm:bg/>
  <dgm:whole/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E762E424-F584-4FED-8CCB-962C28C59D64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4DEC92B-088A-4C23-BEFB-4E35839E74F7}">
      <dgm:prSet phldrT="[Text]" custT="1"/>
      <dgm:spPr>
        <a:solidFill>
          <a:schemeClr val="accent5">
            <a:lumMod val="60000"/>
            <a:lumOff val="40000"/>
          </a:schemeClr>
        </a:solidFill>
      </dgm:spPr>
      <dgm:t>
        <a:bodyPr/>
        <a:lstStyle/>
        <a:p>
          <a:pPr algn="l"/>
          <a:r>
            <a:rPr lang="bn-BD" sz="4000" b="0" dirty="0" smtClean="0">
              <a:solidFill>
                <a:srgbClr val="3333FF"/>
              </a:solidFill>
              <a:latin typeface="Nikosh" pitchFamily="2" charset="0"/>
              <a:cs typeface="Nikosh" pitchFamily="2" charset="0"/>
            </a:rPr>
            <a:t>আয়তক্ষেত্র </a:t>
          </a:r>
          <a:r>
            <a:rPr lang="en-US" sz="4000" b="0" dirty="0" smtClean="0">
              <a:solidFill>
                <a:srgbClr val="3333FF"/>
              </a:solidFill>
              <a:latin typeface="Nikosh" pitchFamily="2" charset="0"/>
              <a:cs typeface="Nikosh" pitchFamily="2" charset="0"/>
            </a:rPr>
            <a:t> ও </a:t>
          </a:r>
          <a:r>
            <a:rPr lang="en-US" sz="4000" b="0" dirty="0" err="1" smtClean="0">
              <a:solidFill>
                <a:srgbClr val="3333FF"/>
              </a:solidFill>
              <a:latin typeface="Nikosh" pitchFamily="2" charset="0"/>
              <a:cs typeface="Nikosh" pitchFamily="2" charset="0"/>
            </a:rPr>
            <a:t>বর্গক্ষেত্র</a:t>
          </a:r>
          <a:r>
            <a:rPr lang="en-US" sz="4000" b="0" dirty="0" smtClean="0">
              <a:solidFill>
                <a:srgbClr val="3333FF"/>
              </a:solidFill>
              <a:latin typeface="Nikosh" pitchFamily="2" charset="0"/>
              <a:cs typeface="Nikosh" pitchFamily="2" charset="0"/>
            </a:rPr>
            <a:t> </a:t>
          </a:r>
          <a:r>
            <a:rPr lang="en-US" sz="4000" b="0" dirty="0" err="1" smtClean="0">
              <a:solidFill>
                <a:srgbClr val="3333FF"/>
              </a:solidFill>
              <a:latin typeface="Nikosh" pitchFamily="2" charset="0"/>
              <a:cs typeface="Nikosh" pitchFamily="2" charset="0"/>
            </a:rPr>
            <a:t>সম্পর্কে</a:t>
          </a:r>
          <a:r>
            <a:rPr lang="en-US" sz="4000" b="0" dirty="0" smtClean="0">
              <a:solidFill>
                <a:srgbClr val="3333FF"/>
              </a:solidFill>
              <a:latin typeface="Nikosh" pitchFamily="2" charset="0"/>
              <a:cs typeface="Nikosh" pitchFamily="2" charset="0"/>
            </a:rPr>
            <a:t> </a:t>
          </a:r>
          <a:r>
            <a:rPr lang="en-US" sz="4000" b="0" dirty="0" err="1" smtClean="0">
              <a:solidFill>
                <a:srgbClr val="3333FF"/>
              </a:solidFill>
              <a:latin typeface="Nikosh" pitchFamily="2" charset="0"/>
              <a:cs typeface="Nikosh" pitchFamily="2" charset="0"/>
            </a:rPr>
            <a:t>জানা</a:t>
          </a:r>
          <a:r>
            <a:rPr lang="en-US" sz="4000" b="0" dirty="0" smtClean="0">
              <a:solidFill>
                <a:srgbClr val="3333FF"/>
              </a:solidFill>
              <a:latin typeface="Nikosh" pitchFamily="2" charset="0"/>
              <a:cs typeface="Nikosh" pitchFamily="2" charset="0"/>
            </a:rPr>
            <a:t>।</a:t>
          </a:r>
          <a:endParaRPr lang="en-US" sz="3600" b="0" dirty="0">
            <a:solidFill>
              <a:srgbClr val="3333FF"/>
            </a:solidFill>
            <a:latin typeface="Nikosh" pitchFamily="2" charset="0"/>
            <a:cs typeface="Nikosh" pitchFamily="2" charset="0"/>
          </a:endParaRPr>
        </a:p>
      </dgm:t>
    </dgm:pt>
    <dgm:pt modelId="{2FD932E1-DB01-44EE-85C0-90B2B304864C}" type="parTrans" cxnId="{D40E0A84-9B18-434A-9356-7E0B18072578}">
      <dgm:prSet/>
      <dgm:spPr/>
      <dgm:t>
        <a:bodyPr/>
        <a:lstStyle/>
        <a:p>
          <a:endParaRPr lang="en-US"/>
        </a:p>
      </dgm:t>
    </dgm:pt>
    <dgm:pt modelId="{32530362-351B-4D44-B25D-78916799B6BD}" type="sibTrans" cxnId="{D40E0A84-9B18-434A-9356-7E0B18072578}">
      <dgm:prSet/>
      <dgm:spPr/>
      <dgm:t>
        <a:bodyPr/>
        <a:lstStyle/>
        <a:p>
          <a:endParaRPr lang="en-US"/>
        </a:p>
      </dgm:t>
    </dgm:pt>
    <dgm:pt modelId="{27B25820-C23A-462D-84A7-5799A3A58781}">
      <dgm:prSet phldrT="[Text]" custT="1"/>
      <dgm:spPr>
        <a:solidFill>
          <a:schemeClr val="accent4">
            <a:lumMod val="50000"/>
          </a:schemeClr>
        </a:solidFill>
      </dgm:spPr>
      <dgm:t>
        <a:bodyPr/>
        <a:lstStyle/>
        <a:p>
          <a:pPr algn="l"/>
          <a:r>
            <a:rPr lang="en-US" sz="4000" b="0" dirty="0" err="1" smtClean="0">
              <a:solidFill>
                <a:schemeClr val="bg1"/>
              </a:solidFill>
              <a:latin typeface="Nikosh" pitchFamily="2" charset="0"/>
              <a:cs typeface="Nikosh" pitchFamily="2" charset="0"/>
            </a:rPr>
            <a:t>আয়তক্ষেত্র</a:t>
          </a:r>
          <a:r>
            <a:rPr lang="en-US" sz="4000" b="0" dirty="0" smtClean="0">
              <a:solidFill>
                <a:schemeClr val="bg1"/>
              </a:solidFill>
              <a:latin typeface="Nikosh" pitchFamily="2" charset="0"/>
              <a:cs typeface="Nikosh" pitchFamily="2" charset="0"/>
            </a:rPr>
            <a:t> ও </a:t>
          </a:r>
          <a:r>
            <a:rPr lang="bn-BD" sz="4000" b="0" dirty="0" smtClean="0">
              <a:solidFill>
                <a:schemeClr val="bg1"/>
              </a:solidFill>
              <a:latin typeface="Nikosh" pitchFamily="2" charset="0"/>
              <a:cs typeface="Nikosh" pitchFamily="2" charset="0"/>
            </a:rPr>
            <a:t>বর্গক্ষেত্র সম্পর্কিত  </a:t>
          </a:r>
          <a:r>
            <a:rPr lang="en-US" sz="4000" b="0" dirty="0" err="1" smtClean="0">
              <a:solidFill>
                <a:schemeClr val="bg1"/>
              </a:solidFill>
              <a:latin typeface="Nikosh" pitchFamily="2" charset="0"/>
              <a:cs typeface="Nikosh" pitchFamily="2" charset="0"/>
            </a:rPr>
            <a:t>গাণিতিক</a:t>
          </a:r>
          <a:r>
            <a:rPr lang="en-US" sz="4000" b="0" dirty="0" smtClean="0">
              <a:solidFill>
                <a:schemeClr val="bg1"/>
              </a:solidFill>
              <a:latin typeface="Nikosh" pitchFamily="2" charset="0"/>
              <a:cs typeface="Nikosh" pitchFamily="2" charset="0"/>
            </a:rPr>
            <a:t> </a:t>
          </a:r>
          <a:r>
            <a:rPr lang="bn-BD" sz="4000" b="0" dirty="0" smtClean="0">
              <a:solidFill>
                <a:schemeClr val="bg1"/>
              </a:solidFill>
              <a:latin typeface="Nikosh" pitchFamily="2" charset="0"/>
              <a:cs typeface="Nikosh" pitchFamily="2" charset="0"/>
            </a:rPr>
            <a:t>সমস্যা সমাধান  করতে পার</a:t>
          </a:r>
          <a:r>
            <a:rPr lang="en-US" sz="4000" b="0" dirty="0" smtClean="0">
              <a:solidFill>
                <a:schemeClr val="bg1"/>
              </a:solidFill>
              <a:latin typeface="Nikosh" pitchFamily="2" charset="0"/>
              <a:cs typeface="Nikosh" pitchFamily="2" charset="0"/>
            </a:rPr>
            <a:t>া</a:t>
          </a:r>
          <a:r>
            <a:rPr lang="bn-BD" sz="4000" b="0" dirty="0" smtClean="0">
              <a:solidFill>
                <a:schemeClr val="bg1"/>
              </a:solidFill>
              <a:latin typeface="Nikosh" pitchFamily="2" charset="0"/>
              <a:cs typeface="Nikosh" pitchFamily="2" charset="0"/>
            </a:rPr>
            <a:t>।</a:t>
          </a:r>
          <a:endParaRPr lang="en-US" sz="4000" b="0" dirty="0">
            <a:solidFill>
              <a:schemeClr val="bg1"/>
            </a:solidFill>
            <a:latin typeface="Nikosh" pitchFamily="2" charset="0"/>
            <a:cs typeface="Nikosh" pitchFamily="2" charset="0"/>
          </a:endParaRPr>
        </a:p>
      </dgm:t>
    </dgm:pt>
    <dgm:pt modelId="{86F29027-03C1-4329-A7DF-E76BCF28E38F}" type="parTrans" cxnId="{0B70B64A-DACA-49EA-864E-A7A943376E21}">
      <dgm:prSet/>
      <dgm:spPr/>
      <dgm:t>
        <a:bodyPr/>
        <a:lstStyle/>
        <a:p>
          <a:endParaRPr lang="en-US"/>
        </a:p>
      </dgm:t>
    </dgm:pt>
    <dgm:pt modelId="{3EB6AB3B-D1D8-49FC-961A-4CEECE5A3DAB}" type="sibTrans" cxnId="{0B70B64A-DACA-49EA-864E-A7A943376E21}">
      <dgm:prSet/>
      <dgm:spPr/>
      <dgm:t>
        <a:bodyPr/>
        <a:lstStyle/>
        <a:p>
          <a:endParaRPr lang="en-US"/>
        </a:p>
      </dgm:t>
    </dgm:pt>
    <dgm:pt modelId="{B21DDF59-23AA-4A50-B734-722A464E5EB8}" type="pres">
      <dgm:prSet presAssocID="{E762E424-F584-4FED-8CCB-962C28C59D64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E154D091-CC9F-4E72-B19D-75A1FF2BD682}" type="pres">
      <dgm:prSet presAssocID="{84DEC92B-088A-4C23-BEFB-4E35839E74F7}" presName="parentLin" presStyleCnt="0"/>
      <dgm:spPr/>
    </dgm:pt>
    <dgm:pt modelId="{2A835E08-AAA5-4502-AF07-601F85DD4293}" type="pres">
      <dgm:prSet presAssocID="{84DEC92B-088A-4C23-BEFB-4E35839E74F7}" presName="parentLeftMargin" presStyleLbl="node1" presStyleIdx="0" presStyleCnt="2"/>
      <dgm:spPr/>
      <dgm:t>
        <a:bodyPr/>
        <a:lstStyle/>
        <a:p>
          <a:endParaRPr lang="en-US"/>
        </a:p>
      </dgm:t>
    </dgm:pt>
    <dgm:pt modelId="{CCCB8EF7-8EB6-46E1-98A3-F67CC783A718}" type="pres">
      <dgm:prSet presAssocID="{84DEC92B-088A-4C23-BEFB-4E35839E74F7}" presName="parentText" presStyleLbl="node1" presStyleIdx="0" presStyleCnt="2" custScaleX="128697" custLinFactX="-1488" custLinFactNeighborX="-100000" custLinFactNeighborY="19677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31862E1-9808-4946-9158-A7F0512F660F}" type="pres">
      <dgm:prSet presAssocID="{84DEC92B-088A-4C23-BEFB-4E35839E74F7}" presName="negativeSpace" presStyleCnt="0"/>
      <dgm:spPr/>
    </dgm:pt>
    <dgm:pt modelId="{BCE403EC-1C19-421C-8D07-947951D1BFEB}" type="pres">
      <dgm:prSet presAssocID="{84DEC92B-088A-4C23-BEFB-4E35839E74F7}" presName="childText" presStyleLbl="conFgAcc1" presStyleIdx="0" presStyleCnt="2">
        <dgm:presLayoutVars>
          <dgm:bulletEnabled val="1"/>
        </dgm:presLayoutVars>
      </dgm:prSet>
      <dgm:spPr/>
    </dgm:pt>
    <dgm:pt modelId="{839E5BCD-7867-4417-ACBA-504B32B22943}" type="pres">
      <dgm:prSet presAssocID="{32530362-351B-4D44-B25D-78916799B6BD}" presName="spaceBetweenRectangles" presStyleCnt="0"/>
      <dgm:spPr/>
    </dgm:pt>
    <dgm:pt modelId="{AA66DC6C-86C0-4097-81AF-1C24241595E6}" type="pres">
      <dgm:prSet presAssocID="{27B25820-C23A-462D-84A7-5799A3A58781}" presName="parentLin" presStyleCnt="0"/>
      <dgm:spPr/>
    </dgm:pt>
    <dgm:pt modelId="{4C802BEF-944F-4511-B780-CD7EE97297E3}" type="pres">
      <dgm:prSet presAssocID="{27B25820-C23A-462D-84A7-5799A3A58781}" presName="parentLeftMargin" presStyleLbl="node1" presStyleIdx="0" presStyleCnt="2"/>
      <dgm:spPr/>
      <dgm:t>
        <a:bodyPr/>
        <a:lstStyle/>
        <a:p>
          <a:endParaRPr lang="en-US"/>
        </a:p>
      </dgm:t>
    </dgm:pt>
    <dgm:pt modelId="{A165F8CA-98EC-45BB-9E87-386F658795D3}" type="pres">
      <dgm:prSet presAssocID="{27B25820-C23A-462D-84A7-5799A3A58781}" presName="parentText" presStyleLbl="node1" presStyleIdx="1" presStyleCnt="2" custScaleX="129084" custLinFactNeighborX="-100000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3BDA4EC-2136-4BF3-B994-657A0F86B21B}" type="pres">
      <dgm:prSet presAssocID="{27B25820-C23A-462D-84A7-5799A3A58781}" presName="negativeSpace" presStyleCnt="0"/>
      <dgm:spPr/>
    </dgm:pt>
    <dgm:pt modelId="{E84BD699-A794-46A4-92CF-AAD7220199AF}" type="pres">
      <dgm:prSet presAssocID="{27B25820-C23A-462D-84A7-5799A3A58781}" presName="childText" presStyleLbl="conFgAcc1" presStyleIdx="1" presStyleCnt="2">
        <dgm:presLayoutVars>
          <dgm:bulletEnabled val="1"/>
        </dgm:presLayoutVars>
      </dgm:prSet>
      <dgm:spPr/>
    </dgm:pt>
  </dgm:ptLst>
  <dgm:cxnLst>
    <dgm:cxn modelId="{D40E0A84-9B18-434A-9356-7E0B18072578}" srcId="{E762E424-F584-4FED-8CCB-962C28C59D64}" destId="{84DEC92B-088A-4C23-BEFB-4E35839E74F7}" srcOrd="0" destOrd="0" parTransId="{2FD932E1-DB01-44EE-85C0-90B2B304864C}" sibTransId="{32530362-351B-4D44-B25D-78916799B6BD}"/>
    <dgm:cxn modelId="{1E9F9DF2-C9DE-4035-B7A5-006151903554}" type="presOf" srcId="{27B25820-C23A-462D-84A7-5799A3A58781}" destId="{A165F8CA-98EC-45BB-9E87-386F658795D3}" srcOrd="1" destOrd="0" presId="urn:microsoft.com/office/officeart/2005/8/layout/list1"/>
    <dgm:cxn modelId="{CDC89C1C-54B0-4FD5-B3F1-C75E613F788E}" type="presOf" srcId="{84DEC92B-088A-4C23-BEFB-4E35839E74F7}" destId="{CCCB8EF7-8EB6-46E1-98A3-F67CC783A718}" srcOrd="1" destOrd="0" presId="urn:microsoft.com/office/officeart/2005/8/layout/list1"/>
    <dgm:cxn modelId="{0B70B64A-DACA-49EA-864E-A7A943376E21}" srcId="{E762E424-F584-4FED-8CCB-962C28C59D64}" destId="{27B25820-C23A-462D-84A7-5799A3A58781}" srcOrd="1" destOrd="0" parTransId="{86F29027-03C1-4329-A7DF-E76BCF28E38F}" sibTransId="{3EB6AB3B-D1D8-49FC-961A-4CEECE5A3DAB}"/>
    <dgm:cxn modelId="{3DB3A8A5-F419-4155-B2D8-5286BBB9CAC8}" type="presOf" srcId="{27B25820-C23A-462D-84A7-5799A3A58781}" destId="{4C802BEF-944F-4511-B780-CD7EE97297E3}" srcOrd="0" destOrd="0" presId="urn:microsoft.com/office/officeart/2005/8/layout/list1"/>
    <dgm:cxn modelId="{A4BE6037-865B-436E-B255-B89C93ED3B5A}" type="presOf" srcId="{E762E424-F584-4FED-8CCB-962C28C59D64}" destId="{B21DDF59-23AA-4A50-B734-722A464E5EB8}" srcOrd="0" destOrd="0" presId="urn:microsoft.com/office/officeart/2005/8/layout/list1"/>
    <dgm:cxn modelId="{DE8DCEED-B6D8-4945-806B-F8509AC5B8CD}" type="presOf" srcId="{84DEC92B-088A-4C23-BEFB-4E35839E74F7}" destId="{2A835E08-AAA5-4502-AF07-601F85DD4293}" srcOrd="0" destOrd="0" presId="urn:microsoft.com/office/officeart/2005/8/layout/list1"/>
    <dgm:cxn modelId="{3D1E61B5-1173-4769-B67D-F359CCB5D2CC}" type="presParOf" srcId="{B21DDF59-23AA-4A50-B734-722A464E5EB8}" destId="{E154D091-CC9F-4E72-B19D-75A1FF2BD682}" srcOrd="0" destOrd="0" presId="urn:microsoft.com/office/officeart/2005/8/layout/list1"/>
    <dgm:cxn modelId="{1234D556-D8A8-41A5-ABE7-9E0B789A3153}" type="presParOf" srcId="{E154D091-CC9F-4E72-B19D-75A1FF2BD682}" destId="{2A835E08-AAA5-4502-AF07-601F85DD4293}" srcOrd="0" destOrd="0" presId="urn:microsoft.com/office/officeart/2005/8/layout/list1"/>
    <dgm:cxn modelId="{DDFC7A1D-F6BB-47B9-9011-F3F1EA0C05EF}" type="presParOf" srcId="{E154D091-CC9F-4E72-B19D-75A1FF2BD682}" destId="{CCCB8EF7-8EB6-46E1-98A3-F67CC783A718}" srcOrd="1" destOrd="0" presId="urn:microsoft.com/office/officeart/2005/8/layout/list1"/>
    <dgm:cxn modelId="{3B94791D-2807-4D90-B6AE-8D4A258425A0}" type="presParOf" srcId="{B21DDF59-23AA-4A50-B734-722A464E5EB8}" destId="{431862E1-9808-4946-9158-A7F0512F660F}" srcOrd="1" destOrd="0" presId="urn:microsoft.com/office/officeart/2005/8/layout/list1"/>
    <dgm:cxn modelId="{93D2BF24-29A3-45A4-8A38-D7D676944280}" type="presParOf" srcId="{B21DDF59-23AA-4A50-B734-722A464E5EB8}" destId="{BCE403EC-1C19-421C-8D07-947951D1BFEB}" srcOrd="2" destOrd="0" presId="urn:microsoft.com/office/officeart/2005/8/layout/list1"/>
    <dgm:cxn modelId="{5934EA23-0DBA-4900-9996-D404F478DBE4}" type="presParOf" srcId="{B21DDF59-23AA-4A50-B734-722A464E5EB8}" destId="{839E5BCD-7867-4417-ACBA-504B32B22943}" srcOrd="3" destOrd="0" presId="urn:microsoft.com/office/officeart/2005/8/layout/list1"/>
    <dgm:cxn modelId="{EE9C30A4-7B9E-4447-8F01-D3E7E9DF029B}" type="presParOf" srcId="{B21DDF59-23AA-4A50-B734-722A464E5EB8}" destId="{AA66DC6C-86C0-4097-81AF-1C24241595E6}" srcOrd="4" destOrd="0" presId="urn:microsoft.com/office/officeart/2005/8/layout/list1"/>
    <dgm:cxn modelId="{E091D4C8-2857-4B3E-9702-BDAC80D7A7C4}" type="presParOf" srcId="{AA66DC6C-86C0-4097-81AF-1C24241595E6}" destId="{4C802BEF-944F-4511-B780-CD7EE97297E3}" srcOrd="0" destOrd="0" presId="urn:microsoft.com/office/officeart/2005/8/layout/list1"/>
    <dgm:cxn modelId="{2F055124-7985-4D02-A28F-D2F0ADEA236B}" type="presParOf" srcId="{AA66DC6C-86C0-4097-81AF-1C24241595E6}" destId="{A165F8CA-98EC-45BB-9E87-386F658795D3}" srcOrd="1" destOrd="0" presId="urn:microsoft.com/office/officeart/2005/8/layout/list1"/>
    <dgm:cxn modelId="{A4B3ACDB-49EC-4768-A7A7-8A084E28629E}" type="presParOf" srcId="{B21DDF59-23AA-4A50-B734-722A464E5EB8}" destId="{C3BDA4EC-2136-4BF3-B994-657A0F86B21B}" srcOrd="5" destOrd="0" presId="urn:microsoft.com/office/officeart/2005/8/layout/list1"/>
    <dgm:cxn modelId="{45AB1133-CE83-4A12-A347-4A17EB88B0AF}" type="presParOf" srcId="{B21DDF59-23AA-4A50-B734-722A464E5EB8}" destId="{E84BD699-A794-46A4-92CF-AAD7220199AF}" srcOrd="6" destOrd="0" presId="urn:microsoft.com/office/officeart/2005/8/layout/list1"/>
  </dgm:cxnLst>
  <dgm:bg/>
  <dgm:whole/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A1C52D09-D4AD-48C8-B15A-B9DD7BB2ED1D}" type="doc">
      <dgm:prSet loTypeId="urn:microsoft.com/office/officeart/2005/8/layout/list1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117519C-052B-4D62-9007-48F6C0CEF346}">
      <dgm:prSet phldrT="[Text]"/>
      <dgm:spPr/>
      <dgm:t>
        <a:bodyPr/>
        <a:lstStyle/>
        <a:p>
          <a:r>
            <a:rPr lang="en-US" dirty="0" err="1" smtClean="0">
              <a:solidFill>
                <a:srgbClr val="008000"/>
              </a:solidFill>
              <a:latin typeface="Nikosh" pitchFamily="2" charset="0"/>
              <a:cs typeface="Nikosh" pitchFamily="2" charset="0"/>
            </a:rPr>
            <a:t>সকলকে</a:t>
          </a:r>
          <a:r>
            <a:rPr lang="en-US" dirty="0" smtClean="0">
              <a:solidFill>
                <a:srgbClr val="008000"/>
              </a:solidFill>
              <a:latin typeface="Nikosh" pitchFamily="2" charset="0"/>
              <a:cs typeface="Nikosh" pitchFamily="2" charset="0"/>
            </a:rPr>
            <a:t> </a:t>
          </a:r>
          <a:r>
            <a:rPr lang="en-US" dirty="0" err="1" smtClean="0">
              <a:solidFill>
                <a:srgbClr val="008000"/>
              </a:solidFill>
              <a:latin typeface="Nikosh" pitchFamily="2" charset="0"/>
              <a:cs typeface="Nikosh" pitchFamily="2" charset="0"/>
            </a:rPr>
            <a:t>ধন্যবাদ</a:t>
          </a:r>
          <a:r>
            <a:rPr lang="en-US" dirty="0" smtClean="0">
              <a:solidFill>
                <a:srgbClr val="008000"/>
              </a:solidFill>
              <a:latin typeface="Nikosh" pitchFamily="2" charset="0"/>
              <a:cs typeface="Nikosh" pitchFamily="2" charset="0"/>
            </a:rPr>
            <a:t> </a:t>
          </a:r>
          <a:r>
            <a:rPr lang="en-US" dirty="0" err="1" smtClean="0">
              <a:solidFill>
                <a:srgbClr val="008000"/>
              </a:solidFill>
              <a:latin typeface="Nikosh" pitchFamily="2" charset="0"/>
              <a:cs typeface="Nikosh" pitchFamily="2" charset="0"/>
            </a:rPr>
            <a:t>জানিয়ে</a:t>
          </a:r>
          <a:endParaRPr lang="en-US" dirty="0">
            <a:solidFill>
              <a:srgbClr val="008000"/>
            </a:solidFill>
            <a:latin typeface="Nikosh" pitchFamily="2" charset="0"/>
            <a:cs typeface="Nikosh" pitchFamily="2" charset="0"/>
          </a:endParaRPr>
        </a:p>
      </dgm:t>
    </dgm:pt>
    <dgm:pt modelId="{F86A6ED9-240E-41BE-A1E9-58D228D1509B}" type="parTrans" cxnId="{2D146C1E-603B-44E1-B49F-F599D373779B}">
      <dgm:prSet/>
      <dgm:spPr/>
      <dgm:t>
        <a:bodyPr/>
        <a:lstStyle/>
        <a:p>
          <a:endParaRPr lang="en-US"/>
        </a:p>
      </dgm:t>
    </dgm:pt>
    <dgm:pt modelId="{5F3A4576-D066-45F3-9781-EE41C27D8F1A}" type="sibTrans" cxnId="{2D146C1E-603B-44E1-B49F-F599D373779B}">
      <dgm:prSet/>
      <dgm:spPr/>
      <dgm:t>
        <a:bodyPr/>
        <a:lstStyle/>
        <a:p>
          <a:endParaRPr lang="en-US"/>
        </a:p>
      </dgm:t>
    </dgm:pt>
    <dgm:pt modelId="{CDFAC80C-FADD-4E4C-98C1-5C13B7ECAE1F}">
      <dgm:prSet phldrT="[Text]"/>
      <dgm:spPr/>
      <dgm:t>
        <a:bodyPr/>
        <a:lstStyle/>
        <a:p>
          <a:r>
            <a:rPr lang="en-US" dirty="0" err="1" smtClean="0">
              <a:solidFill>
                <a:srgbClr val="002060"/>
              </a:solidFill>
              <a:latin typeface="Nikosh" pitchFamily="2" charset="0"/>
              <a:cs typeface="Nikosh" pitchFamily="2" charset="0"/>
            </a:rPr>
            <a:t>আজকের</a:t>
          </a:r>
          <a:r>
            <a:rPr lang="en-US" dirty="0" smtClean="0">
              <a:solidFill>
                <a:srgbClr val="002060"/>
              </a:solidFill>
              <a:latin typeface="Nikosh" pitchFamily="2" charset="0"/>
              <a:cs typeface="Nikosh" pitchFamily="2" charset="0"/>
            </a:rPr>
            <a:t> </a:t>
          </a:r>
          <a:r>
            <a:rPr lang="en-US" dirty="0" err="1" smtClean="0">
              <a:solidFill>
                <a:srgbClr val="002060"/>
              </a:solidFill>
              <a:latin typeface="Nikosh" pitchFamily="2" charset="0"/>
              <a:cs typeface="Nikosh" pitchFamily="2" charset="0"/>
            </a:rPr>
            <a:t>মতো</a:t>
          </a:r>
          <a:r>
            <a:rPr lang="en-US" dirty="0" smtClean="0">
              <a:solidFill>
                <a:srgbClr val="002060"/>
              </a:solidFill>
              <a:latin typeface="Nikosh" pitchFamily="2" charset="0"/>
              <a:cs typeface="Nikosh" pitchFamily="2" charset="0"/>
            </a:rPr>
            <a:t> </a:t>
          </a:r>
          <a:r>
            <a:rPr lang="en-US" dirty="0" err="1" smtClean="0">
              <a:solidFill>
                <a:srgbClr val="002060"/>
              </a:solidFill>
              <a:latin typeface="Nikosh" pitchFamily="2" charset="0"/>
              <a:cs typeface="Nikosh" pitchFamily="2" charset="0"/>
            </a:rPr>
            <a:t>গণিত</a:t>
          </a:r>
          <a:r>
            <a:rPr lang="en-US" dirty="0" smtClean="0">
              <a:solidFill>
                <a:srgbClr val="002060"/>
              </a:solidFill>
              <a:latin typeface="Nikosh" pitchFamily="2" charset="0"/>
              <a:cs typeface="Nikosh" pitchFamily="2" charset="0"/>
            </a:rPr>
            <a:t> </a:t>
          </a:r>
          <a:r>
            <a:rPr lang="en-US" dirty="0" err="1" smtClean="0">
              <a:solidFill>
                <a:srgbClr val="002060"/>
              </a:solidFill>
              <a:latin typeface="Nikosh" pitchFamily="2" charset="0"/>
              <a:cs typeface="Nikosh" pitchFamily="2" charset="0"/>
            </a:rPr>
            <a:t>ক্লাশ</a:t>
          </a:r>
          <a:endParaRPr lang="en-US" dirty="0">
            <a:solidFill>
              <a:srgbClr val="002060"/>
            </a:solidFill>
            <a:latin typeface="Nikosh" pitchFamily="2" charset="0"/>
            <a:cs typeface="Nikosh" pitchFamily="2" charset="0"/>
          </a:endParaRPr>
        </a:p>
      </dgm:t>
    </dgm:pt>
    <dgm:pt modelId="{11A30722-48B7-4970-B3DE-94191BEA6B04}" type="parTrans" cxnId="{B5B301E2-B3E2-4A55-A12E-458AF8C39688}">
      <dgm:prSet/>
      <dgm:spPr/>
      <dgm:t>
        <a:bodyPr/>
        <a:lstStyle/>
        <a:p>
          <a:endParaRPr lang="en-US"/>
        </a:p>
      </dgm:t>
    </dgm:pt>
    <dgm:pt modelId="{3FC940A7-6F69-467E-8ADD-F26D9CE694EE}" type="sibTrans" cxnId="{B5B301E2-B3E2-4A55-A12E-458AF8C39688}">
      <dgm:prSet/>
      <dgm:spPr/>
      <dgm:t>
        <a:bodyPr/>
        <a:lstStyle/>
        <a:p>
          <a:endParaRPr lang="en-US"/>
        </a:p>
      </dgm:t>
    </dgm:pt>
    <dgm:pt modelId="{B160B8CB-2DEA-473E-84FB-50808E392BA0}">
      <dgm:prSet phldrT="[Text]"/>
      <dgm:spPr/>
      <dgm:t>
        <a:bodyPr/>
        <a:lstStyle/>
        <a:p>
          <a:r>
            <a:rPr lang="en-US" dirty="0" err="1" smtClean="0">
              <a:solidFill>
                <a:srgbClr val="C00000"/>
              </a:solidFill>
              <a:latin typeface="Nikosh" pitchFamily="2" charset="0"/>
              <a:cs typeface="Nikosh" pitchFamily="2" charset="0"/>
            </a:rPr>
            <a:t>এখানেই</a:t>
          </a:r>
          <a:r>
            <a:rPr lang="en-US" dirty="0" smtClean="0">
              <a:solidFill>
                <a:srgbClr val="C00000"/>
              </a:solidFill>
              <a:latin typeface="Nikosh" pitchFamily="2" charset="0"/>
              <a:cs typeface="Nikosh" pitchFamily="2" charset="0"/>
            </a:rPr>
            <a:t> </a:t>
          </a:r>
          <a:r>
            <a:rPr lang="en-US" dirty="0" err="1" smtClean="0">
              <a:solidFill>
                <a:srgbClr val="C00000"/>
              </a:solidFill>
              <a:latin typeface="Nikosh" pitchFamily="2" charset="0"/>
              <a:cs typeface="Nikosh" pitchFamily="2" charset="0"/>
            </a:rPr>
            <a:t>শেষ</a:t>
          </a:r>
          <a:r>
            <a:rPr lang="en-US" dirty="0" smtClean="0">
              <a:solidFill>
                <a:srgbClr val="C00000"/>
              </a:solidFill>
              <a:latin typeface="Nikosh" pitchFamily="2" charset="0"/>
              <a:cs typeface="Nikosh" pitchFamily="2" charset="0"/>
            </a:rPr>
            <a:t> </a:t>
          </a:r>
          <a:r>
            <a:rPr lang="en-US" dirty="0" err="1" smtClean="0">
              <a:solidFill>
                <a:srgbClr val="C00000"/>
              </a:solidFill>
              <a:latin typeface="Nikosh" pitchFamily="2" charset="0"/>
              <a:cs typeface="Nikosh" pitchFamily="2" charset="0"/>
            </a:rPr>
            <a:t>করছি</a:t>
          </a:r>
          <a:r>
            <a:rPr lang="en-US" dirty="0" smtClean="0">
              <a:solidFill>
                <a:srgbClr val="C00000"/>
              </a:solidFill>
              <a:latin typeface="Nikosh" pitchFamily="2" charset="0"/>
              <a:cs typeface="Nikosh" pitchFamily="2" charset="0"/>
            </a:rPr>
            <a:t>।</a:t>
          </a:r>
          <a:endParaRPr lang="en-US" dirty="0">
            <a:solidFill>
              <a:srgbClr val="C00000"/>
            </a:solidFill>
            <a:latin typeface="Nikosh" pitchFamily="2" charset="0"/>
            <a:cs typeface="Nikosh" pitchFamily="2" charset="0"/>
          </a:endParaRPr>
        </a:p>
      </dgm:t>
    </dgm:pt>
    <dgm:pt modelId="{48284009-2256-4DA3-8745-277F77794E42}" type="parTrans" cxnId="{9C9A1CBB-E81E-404E-9076-24E84279CDB6}">
      <dgm:prSet/>
      <dgm:spPr/>
      <dgm:t>
        <a:bodyPr/>
        <a:lstStyle/>
        <a:p>
          <a:endParaRPr lang="en-US"/>
        </a:p>
      </dgm:t>
    </dgm:pt>
    <dgm:pt modelId="{3D0C2832-5F35-4767-8909-C87F39A8CD2F}" type="sibTrans" cxnId="{9C9A1CBB-E81E-404E-9076-24E84279CDB6}">
      <dgm:prSet/>
      <dgm:spPr/>
      <dgm:t>
        <a:bodyPr/>
        <a:lstStyle/>
        <a:p>
          <a:endParaRPr lang="en-US"/>
        </a:p>
      </dgm:t>
    </dgm:pt>
    <dgm:pt modelId="{288C631E-FFFF-4A29-8FEC-84452F3C548B}" type="pres">
      <dgm:prSet presAssocID="{A1C52D09-D4AD-48C8-B15A-B9DD7BB2ED1D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C926A317-4CB7-4594-988F-BEFA1D72C8AA}" type="pres">
      <dgm:prSet presAssocID="{3117519C-052B-4D62-9007-48F6C0CEF346}" presName="parentLin" presStyleCnt="0"/>
      <dgm:spPr/>
    </dgm:pt>
    <dgm:pt modelId="{A2D33962-BB28-4A10-99B8-0363B99EEB9D}" type="pres">
      <dgm:prSet presAssocID="{3117519C-052B-4D62-9007-48F6C0CEF346}" presName="parentLeftMargin" presStyleLbl="node1" presStyleIdx="0" presStyleCnt="3"/>
      <dgm:spPr/>
      <dgm:t>
        <a:bodyPr/>
        <a:lstStyle/>
        <a:p>
          <a:endParaRPr lang="en-US"/>
        </a:p>
      </dgm:t>
    </dgm:pt>
    <dgm:pt modelId="{4F33E396-0A54-412F-8CDB-64AD68D80767}" type="pres">
      <dgm:prSet presAssocID="{3117519C-052B-4D62-9007-48F6C0CEF346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197B452-5A11-40D3-811A-A1C82F1A67BD}" type="pres">
      <dgm:prSet presAssocID="{3117519C-052B-4D62-9007-48F6C0CEF346}" presName="negativeSpace" presStyleCnt="0"/>
      <dgm:spPr/>
    </dgm:pt>
    <dgm:pt modelId="{06B8272C-BA8B-4C9B-8D2C-5CBA468270CB}" type="pres">
      <dgm:prSet presAssocID="{3117519C-052B-4D62-9007-48F6C0CEF346}" presName="childText" presStyleLbl="conFgAcc1" presStyleIdx="0" presStyleCnt="3">
        <dgm:presLayoutVars>
          <dgm:bulletEnabled val="1"/>
        </dgm:presLayoutVars>
      </dgm:prSet>
      <dgm:spPr/>
    </dgm:pt>
    <dgm:pt modelId="{B50C4A7E-6F8A-40E5-B074-2EE80AA29AEA}" type="pres">
      <dgm:prSet presAssocID="{5F3A4576-D066-45F3-9781-EE41C27D8F1A}" presName="spaceBetweenRectangles" presStyleCnt="0"/>
      <dgm:spPr/>
    </dgm:pt>
    <dgm:pt modelId="{7FF5B059-3703-4B78-8955-C8A4431B108B}" type="pres">
      <dgm:prSet presAssocID="{CDFAC80C-FADD-4E4C-98C1-5C13B7ECAE1F}" presName="parentLin" presStyleCnt="0"/>
      <dgm:spPr/>
    </dgm:pt>
    <dgm:pt modelId="{906FF66C-0326-4607-A746-16C08E0C1C56}" type="pres">
      <dgm:prSet presAssocID="{CDFAC80C-FADD-4E4C-98C1-5C13B7ECAE1F}" presName="parentLeftMargin" presStyleLbl="node1" presStyleIdx="0" presStyleCnt="3"/>
      <dgm:spPr/>
      <dgm:t>
        <a:bodyPr/>
        <a:lstStyle/>
        <a:p>
          <a:endParaRPr lang="en-US"/>
        </a:p>
      </dgm:t>
    </dgm:pt>
    <dgm:pt modelId="{23245649-F70A-49DF-BB35-613B08BF08D4}" type="pres">
      <dgm:prSet presAssocID="{CDFAC80C-FADD-4E4C-98C1-5C13B7ECAE1F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1C96651-E0F4-444C-8284-03D27BC0E0E0}" type="pres">
      <dgm:prSet presAssocID="{CDFAC80C-FADD-4E4C-98C1-5C13B7ECAE1F}" presName="negativeSpace" presStyleCnt="0"/>
      <dgm:spPr/>
    </dgm:pt>
    <dgm:pt modelId="{29F0D582-F158-49A8-AFC0-E5D6801ED1CD}" type="pres">
      <dgm:prSet presAssocID="{CDFAC80C-FADD-4E4C-98C1-5C13B7ECAE1F}" presName="childText" presStyleLbl="conFgAcc1" presStyleIdx="1" presStyleCnt="3">
        <dgm:presLayoutVars>
          <dgm:bulletEnabled val="1"/>
        </dgm:presLayoutVars>
      </dgm:prSet>
      <dgm:spPr/>
    </dgm:pt>
    <dgm:pt modelId="{EEB6FA3E-6B88-4E6E-91C6-6E4956B826A1}" type="pres">
      <dgm:prSet presAssocID="{3FC940A7-6F69-467E-8ADD-F26D9CE694EE}" presName="spaceBetweenRectangles" presStyleCnt="0"/>
      <dgm:spPr/>
    </dgm:pt>
    <dgm:pt modelId="{11AB2012-68E0-45E4-B750-D3D0624360D2}" type="pres">
      <dgm:prSet presAssocID="{B160B8CB-2DEA-473E-84FB-50808E392BA0}" presName="parentLin" presStyleCnt="0"/>
      <dgm:spPr/>
    </dgm:pt>
    <dgm:pt modelId="{166A915F-FDBD-45B4-9943-5DA2EB39B3C9}" type="pres">
      <dgm:prSet presAssocID="{B160B8CB-2DEA-473E-84FB-50808E392BA0}" presName="parentLeftMargin" presStyleLbl="node1" presStyleIdx="1" presStyleCnt="3"/>
      <dgm:spPr/>
      <dgm:t>
        <a:bodyPr/>
        <a:lstStyle/>
        <a:p>
          <a:endParaRPr lang="en-US"/>
        </a:p>
      </dgm:t>
    </dgm:pt>
    <dgm:pt modelId="{DFE869E7-08DC-4DC1-A5F5-0852BEEF0950}" type="pres">
      <dgm:prSet presAssocID="{B160B8CB-2DEA-473E-84FB-50808E392BA0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A695FA2-76C0-48A5-ACA4-6E1F2B823144}" type="pres">
      <dgm:prSet presAssocID="{B160B8CB-2DEA-473E-84FB-50808E392BA0}" presName="negativeSpace" presStyleCnt="0"/>
      <dgm:spPr/>
    </dgm:pt>
    <dgm:pt modelId="{A8F42D0F-7924-4E63-8F9D-C20A0981BFD9}" type="pres">
      <dgm:prSet presAssocID="{B160B8CB-2DEA-473E-84FB-50808E392BA0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2D146C1E-603B-44E1-B49F-F599D373779B}" srcId="{A1C52D09-D4AD-48C8-B15A-B9DD7BB2ED1D}" destId="{3117519C-052B-4D62-9007-48F6C0CEF346}" srcOrd="0" destOrd="0" parTransId="{F86A6ED9-240E-41BE-A1E9-58D228D1509B}" sibTransId="{5F3A4576-D066-45F3-9781-EE41C27D8F1A}"/>
    <dgm:cxn modelId="{F8918BD1-5853-4150-95D8-4A05F0E4F5C0}" type="presOf" srcId="{A1C52D09-D4AD-48C8-B15A-B9DD7BB2ED1D}" destId="{288C631E-FFFF-4A29-8FEC-84452F3C548B}" srcOrd="0" destOrd="0" presId="urn:microsoft.com/office/officeart/2005/8/layout/list1"/>
    <dgm:cxn modelId="{9C9A1CBB-E81E-404E-9076-24E84279CDB6}" srcId="{A1C52D09-D4AD-48C8-B15A-B9DD7BB2ED1D}" destId="{B160B8CB-2DEA-473E-84FB-50808E392BA0}" srcOrd="2" destOrd="0" parTransId="{48284009-2256-4DA3-8745-277F77794E42}" sibTransId="{3D0C2832-5F35-4767-8909-C87F39A8CD2F}"/>
    <dgm:cxn modelId="{97907A87-BA3D-4E86-9CD0-500986FF11D4}" type="presOf" srcId="{CDFAC80C-FADD-4E4C-98C1-5C13B7ECAE1F}" destId="{906FF66C-0326-4607-A746-16C08E0C1C56}" srcOrd="0" destOrd="0" presId="urn:microsoft.com/office/officeart/2005/8/layout/list1"/>
    <dgm:cxn modelId="{B5B301E2-B3E2-4A55-A12E-458AF8C39688}" srcId="{A1C52D09-D4AD-48C8-B15A-B9DD7BB2ED1D}" destId="{CDFAC80C-FADD-4E4C-98C1-5C13B7ECAE1F}" srcOrd="1" destOrd="0" parTransId="{11A30722-48B7-4970-B3DE-94191BEA6B04}" sibTransId="{3FC940A7-6F69-467E-8ADD-F26D9CE694EE}"/>
    <dgm:cxn modelId="{254C1B2E-11D5-4B6A-B150-2386DE198E41}" type="presOf" srcId="{B160B8CB-2DEA-473E-84FB-50808E392BA0}" destId="{DFE869E7-08DC-4DC1-A5F5-0852BEEF0950}" srcOrd="1" destOrd="0" presId="urn:microsoft.com/office/officeart/2005/8/layout/list1"/>
    <dgm:cxn modelId="{1B08601F-0F58-4599-AE72-CEDB414236A8}" type="presOf" srcId="{B160B8CB-2DEA-473E-84FB-50808E392BA0}" destId="{166A915F-FDBD-45B4-9943-5DA2EB39B3C9}" srcOrd="0" destOrd="0" presId="urn:microsoft.com/office/officeart/2005/8/layout/list1"/>
    <dgm:cxn modelId="{803B2E22-FFCB-494C-A573-1A279D9B9BD4}" type="presOf" srcId="{3117519C-052B-4D62-9007-48F6C0CEF346}" destId="{4F33E396-0A54-412F-8CDB-64AD68D80767}" srcOrd="1" destOrd="0" presId="urn:microsoft.com/office/officeart/2005/8/layout/list1"/>
    <dgm:cxn modelId="{C9B05641-4EA4-46EF-992A-71B130E6B41E}" type="presOf" srcId="{CDFAC80C-FADD-4E4C-98C1-5C13B7ECAE1F}" destId="{23245649-F70A-49DF-BB35-613B08BF08D4}" srcOrd="1" destOrd="0" presId="urn:microsoft.com/office/officeart/2005/8/layout/list1"/>
    <dgm:cxn modelId="{A590EC8C-DC9C-4ED3-8E4B-68CC0E8AC65B}" type="presOf" srcId="{3117519C-052B-4D62-9007-48F6C0CEF346}" destId="{A2D33962-BB28-4A10-99B8-0363B99EEB9D}" srcOrd="0" destOrd="0" presId="urn:microsoft.com/office/officeart/2005/8/layout/list1"/>
    <dgm:cxn modelId="{E90856BA-7BEA-4992-8861-F57CEFF1156A}" type="presParOf" srcId="{288C631E-FFFF-4A29-8FEC-84452F3C548B}" destId="{C926A317-4CB7-4594-988F-BEFA1D72C8AA}" srcOrd="0" destOrd="0" presId="urn:microsoft.com/office/officeart/2005/8/layout/list1"/>
    <dgm:cxn modelId="{2527B8B9-7950-4838-A533-3FC8E972F9A9}" type="presParOf" srcId="{C926A317-4CB7-4594-988F-BEFA1D72C8AA}" destId="{A2D33962-BB28-4A10-99B8-0363B99EEB9D}" srcOrd="0" destOrd="0" presId="urn:microsoft.com/office/officeart/2005/8/layout/list1"/>
    <dgm:cxn modelId="{5F28B43A-39EC-47CC-9C54-AD7103101E2E}" type="presParOf" srcId="{C926A317-4CB7-4594-988F-BEFA1D72C8AA}" destId="{4F33E396-0A54-412F-8CDB-64AD68D80767}" srcOrd="1" destOrd="0" presId="urn:microsoft.com/office/officeart/2005/8/layout/list1"/>
    <dgm:cxn modelId="{A16C15A0-237A-4176-BEE1-A46C8A004232}" type="presParOf" srcId="{288C631E-FFFF-4A29-8FEC-84452F3C548B}" destId="{6197B452-5A11-40D3-811A-A1C82F1A67BD}" srcOrd="1" destOrd="0" presId="urn:microsoft.com/office/officeart/2005/8/layout/list1"/>
    <dgm:cxn modelId="{55007077-FD1C-4699-AA03-CFFD0E7C43FF}" type="presParOf" srcId="{288C631E-FFFF-4A29-8FEC-84452F3C548B}" destId="{06B8272C-BA8B-4C9B-8D2C-5CBA468270CB}" srcOrd="2" destOrd="0" presId="urn:microsoft.com/office/officeart/2005/8/layout/list1"/>
    <dgm:cxn modelId="{3E355AD3-B812-4E30-B3A4-D8CDB244D806}" type="presParOf" srcId="{288C631E-FFFF-4A29-8FEC-84452F3C548B}" destId="{B50C4A7E-6F8A-40E5-B074-2EE80AA29AEA}" srcOrd="3" destOrd="0" presId="urn:microsoft.com/office/officeart/2005/8/layout/list1"/>
    <dgm:cxn modelId="{92908A72-4274-48B7-A676-8BC16FB38EFA}" type="presParOf" srcId="{288C631E-FFFF-4A29-8FEC-84452F3C548B}" destId="{7FF5B059-3703-4B78-8955-C8A4431B108B}" srcOrd="4" destOrd="0" presId="urn:microsoft.com/office/officeart/2005/8/layout/list1"/>
    <dgm:cxn modelId="{7BA751B1-6753-4702-A946-F89D6D8D7056}" type="presParOf" srcId="{7FF5B059-3703-4B78-8955-C8A4431B108B}" destId="{906FF66C-0326-4607-A746-16C08E0C1C56}" srcOrd="0" destOrd="0" presId="urn:microsoft.com/office/officeart/2005/8/layout/list1"/>
    <dgm:cxn modelId="{4AC813BC-3C5F-42EE-A4D7-B3BD1C73587D}" type="presParOf" srcId="{7FF5B059-3703-4B78-8955-C8A4431B108B}" destId="{23245649-F70A-49DF-BB35-613B08BF08D4}" srcOrd="1" destOrd="0" presId="urn:microsoft.com/office/officeart/2005/8/layout/list1"/>
    <dgm:cxn modelId="{45187180-7E0B-464F-B32B-B2F9D71080A8}" type="presParOf" srcId="{288C631E-FFFF-4A29-8FEC-84452F3C548B}" destId="{91C96651-E0F4-444C-8284-03D27BC0E0E0}" srcOrd="5" destOrd="0" presId="urn:microsoft.com/office/officeart/2005/8/layout/list1"/>
    <dgm:cxn modelId="{E93318DF-6637-4F4E-AF6B-3334EA90C486}" type="presParOf" srcId="{288C631E-FFFF-4A29-8FEC-84452F3C548B}" destId="{29F0D582-F158-49A8-AFC0-E5D6801ED1CD}" srcOrd="6" destOrd="0" presId="urn:microsoft.com/office/officeart/2005/8/layout/list1"/>
    <dgm:cxn modelId="{C763E4D4-C441-441C-9232-E807BF3A1610}" type="presParOf" srcId="{288C631E-FFFF-4A29-8FEC-84452F3C548B}" destId="{EEB6FA3E-6B88-4E6E-91C6-6E4956B826A1}" srcOrd="7" destOrd="0" presId="urn:microsoft.com/office/officeart/2005/8/layout/list1"/>
    <dgm:cxn modelId="{56CB3E76-A164-4811-BE58-06842BFADB43}" type="presParOf" srcId="{288C631E-FFFF-4A29-8FEC-84452F3C548B}" destId="{11AB2012-68E0-45E4-B750-D3D0624360D2}" srcOrd="8" destOrd="0" presId="urn:microsoft.com/office/officeart/2005/8/layout/list1"/>
    <dgm:cxn modelId="{4AED1610-59A4-46D2-9506-0817AFC14073}" type="presParOf" srcId="{11AB2012-68E0-45E4-B750-D3D0624360D2}" destId="{166A915F-FDBD-45B4-9943-5DA2EB39B3C9}" srcOrd="0" destOrd="0" presId="urn:microsoft.com/office/officeart/2005/8/layout/list1"/>
    <dgm:cxn modelId="{5ADE223D-5564-48BF-895B-0D642840597C}" type="presParOf" srcId="{11AB2012-68E0-45E4-B750-D3D0624360D2}" destId="{DFE869E7-08DC-4DC1-A5F5-0852BEEF0950}" srcOrd="1" destOrd="0" presId="urn:microsoft.com/office/officeart/2005/8/layout/list1"/>
    <dgm:cxn modelId="{90B943EC-FD49-4CD4-8749-AA49DD8A4040}" type="presParOf" srcId="{288C631E-FFFF-4A29-8FEC-84452F3C548B}" destId="{9A695FA2-76C0-48A5-ACA4-6E1F2B823144}" srcOrd="9" destOrd="0" presId="urn:microsoft.com/office/officeart/2005/8/layout/list1"/>
    <dgm:cxn modelId="{8338C6B0-FCEB-4976-920C-110DDDAC7E38}" type="presParOf" srcId="{288C631E-FFFF-4A29-8FEC-84452F3C548B}" destId="{A8F42D0F-7924-4E63-8F9D-C20A0981BFD9}" srcOrd="10" destOrd="0" presId="urn:microsoft.com/office/officeart/2005/8/layout/list1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3">
  <dgm:title val=""/>
  <dgm:desc val=""/>
  <dgm:catLst>
    <dgm:cat type="pyramid" pri="2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T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T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rev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t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8">
  <dgm:title val=""/>
  <dgm:desc val=""/>
  <dgm:catLst>
    <dgm:cat type="3D" pri="11800"/>
  </dgm:catLst>
  <dgm:scene3d>
    <a:camera prst="perspectiveHeroicExtremeRightFacing" zoom="82000">
      <a:rot lat="21300000" lon="20400000" rev="180000"/>
    </a:camera>
    <a:lightRig rig="morning" dir="t">
      <a:rot lat="0" lon="0" rev="20400000"/>
    </a:lightRig>
  </dgm:scene3d>
  <dgm:styleLbl name="node0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0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600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635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1520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190500" prstMaterial="matte">
      <a:bevelT w="120650" h="38100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B15A18E-F9A0-4717-B33C-B061AF074905}" type="datetimeFigureOut">
              <a:rPr lang="en-US" smtClean="0"/>
              <a:pPr/>
              <a:t>6/23/2013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71E0890-12AB-4D46-9CA3-881F1AEF52E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Rounded Rectangle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7C80AA-A271-4DFE-BE06-67185636958D}" type="datetimeFigureOut">
              <a:rPr lang="en-US" smtClean="0"/>
              <a:pPr/>
              <a:t>6/23/2013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11822F8E-77CF-46A1-83B5-5856F0320F0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7C80AA-A271-4DFE-BE06-67185636958D}" type="datetimeFigureOut">
              <a:rPr lang="en-US" smtClean="0"/>
              <a:pPr/>
              <a:t>6/23/2013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822F8E-77CF-46A1-83B5-5856F0320F0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7C80AA-A271-4DFE-BE06-67185636958D}" type="datetimeFigureOut">
              <a:rPr lang="en-US" smtClean="0"/>
              <a:pPr/>
              <a:t>6/23/2013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822F8E-77CF-46A1-83B5-5856F0320F0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7C80AA-A271-4DFE-BE06-67185636958D}" type="datetimeFigureOut">
              <a:rPr lang="en-US" smtClean="0"/>
              <a:pPr/>
              <a:t>6/23/2013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822F8E-77CF-46A1-83B5-5856F0320F0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Rounded Rectangle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7C80AA-A271-4DFE-BE06-67185636958D}" type="datetimeFigureOut">
              <a:rPr lang="en-US" smtClean="0"/>
              <a:pPr/>
              <a:t>6/23/2013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11822F8E-77CF-46A1-83B5-5856F0320F0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7C80AA-A271-4DFE-BE06-67185636958D}" type="datetimeFigureOut">
              <a:rPr lang="en-US" smtClean="0"/>
              <a:pPr/>
              <a:t>6/23/2013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822F8E-77CF-46A1-83B5-5856F0320F0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7C80AA-A271-4DFE-BE06-67185636958D}" type="datetimeFigureOut">
              <a:rPr lang="en-US" smtClean="0"/>
              <a:pPr/>
              <a:t>6/23/2013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822F8E-77CF-46A1-83B5-5856F0320F0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7C80AA-A271-4DFE-BE06-67185636958D}" type="datetimeFigureOut">
              <a:rPr lang="en-US" smtClean="0"/>
              <a:pPr/>
              <a:t>6/23/2013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822F8E-77CF-46A1-83B5-5856F0320F0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7C80AA-A271-4DFE-BE06-67185636958D}" type="datetimeFigureOut">
              <a:rPr lang="en-US" smtClean="0"/>
              <a:pPr/>
              <a:t>6/23/2013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822F8E-77CF-46A1-83B5-5856F0320F0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Rounded Rectangle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7C80AA-A271-4DFE-BE06-67185636958D}" type="datetimeFigureOut">
              <a:rPr lang="en-US" smtClean="0"/>
              <a:pPr/>
              <a:t>6/23/2013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822F8E-77CF-46A1-83B5-5856F0320F0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7C80AA-A271-4DFE-BE06-67185636958D}" type="datetimeFigureOut">
              <a:rPr lang="en-US" smtClean="0"/>
              <a:pPr/>
              <a:t>6/23/2013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11822F8E-77CF-46A1-83B5-5856F0320F0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B37C80AA-A271-4DFE-BE06-67185636958D}" type="datetimeFigureOut">
              <a:rPr lang="en-US" smtClean="0"/>
              <a:pPr/>
              <a:t>6/23/2013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11822F8E-77CF-46A1-83B5-5856F0320F0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7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diagramColors" Target="../diagrams/colors3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3.xml"/><Relationship Id="rId5" Type="http://schemas.openxmlformats.org/officeDocument/2006/relationships/diagramLayout" Target="../diagrams/layout3.xml"/><Relationship Id="rId4" Type="http://schemas.openxmlformats.org/officeDocument/2006/relationships/diagramData" Target="../diagrams/data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/>
        </p:nvGraphicFramePr>
        <p:xfrm>
          <a:off x="381000" y="457200"/>
          <a:ext cx="8458200" cy="5715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143000" y="1600200"/>
            <a:ext cx="3810000" cy="25146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Flowchart: Process 2"/>
          <p:cNvSpPr/>
          <p:nvPr/>
        </p:nvSpPr>
        <p:spPr>
          <a:xfrm>
            <a:off x="6248400" y="1600200"/>
            <a:ext cx="2514600" cy="2514600"/>
          </a:xfrm>
          <a:prstGeom prst="flowChartProcess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" name="Straight Arrow Connector 4"/>
          <p:cNvCxnSpPr/>
          <p:nvPr/>
        </p:nvCxnSpPr>
        <p:spPr>
          <a:xfrm rot="5400000">
            <a:off x="-341709" y="2856309"/>
            <a:ext cx="2513806" cy="1588"/>
          </a:xfrm>
          <a:prstGeom prst="straightConnector1">
            <a:avLst/>
          </a:prstGeom>
          <a:ln w="19050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>
            <a:off x="1219200" y="4318376"/>
            <a:ext cx="3581400" cy="1588"/>
          </a:xfrm>
          <a:prstGeom prst="straightConnector1">
            <a:avLst/>
          </a:prstGeom>
          <a:ln w="12700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228600" y="2466824"/>
            <a:ext cx="800219" cy="763726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bn-BD" sz="4000" b="1" spc="-300" dirty="0" smtClean="0">
                <a:solidFill>
                  <a:srgbClr val="FF3300"/>
                </a:solidFill>
                <a:latin typeface="Nikosh" pitchFamily="2" charset="0"/>
                <a:cs typeface="Nikosh" pitchFamily="2" charset="0"/>
              </a:rPr>
              <a:t>প্রস্থ</a:t>
            </a:r>
            <a:endParaRPr lang="en-US" sz="4000" b="1" spc="-300" dirty="0">
              <a:solidFill>
                <a:srgbClr val="FF3300"/>
              </a:solidFill>
              <a:latin typeface="Nikosh" pitchFamily="2" charset="0"/>
              <a:cs typeface="Nikosh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557816" y="4484424"/>
            <a:ext cx="1295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b="1" dirty="0" smtClean="0">
                <a:solidFill>
                  <a:srgbClr val="FF3300"/>
                </a:solidFill>
                <a:latin typeface="Nikosh" pitchFamily="2" charset="0"/>
                <a:cs typeface="Nikosh" pitchFamily="2" charset="0"/>
              </a:rPr>
              <a:t>দৈর্ঘ্য</a:t>
            </a:r>
            <a:endParaRPr lang="en-US" sz="2400" b="1" dirty="0">
              <a:solidFill>
                <a:srgbClr val="FF3300"/>
              </a:solidFill>
              <a:latin typeface="Nikosh" pitchFamily="2" charset="0"/>
              <a:cs typeface="Nikosh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828800" y="5638800"/>
            <a:ext cx="2209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b="1" dirty="0" smtClean="0">
                <a:solidFill>
                  <a:schemeClr val="accent3">
                    <a:lumMod val="50000"/>
                  </a:schemeClr>
                </a:solidFill>
                <a:latin typeface="Nikosh" pitchFamily="2" charset="0"/>
                <a:cs typeface="Nikosh" pitchFamily="2" charset="0"/>
              </a:rPr>
              <a:t>দৈর্ঘ্য</a:t>
            </a:r>
            <a:r>
              <a:rPr lang="en-US" sz="4000" b="1" dirty="0" smtClean="0">
                <a:solidFill>
                  <a:schemeClr val="accent3">
                    <a:lumMod val="50000"/>
                  </a:schemeClr>
                </a:solidFill>
                <a:latin typeface="Nikosh" pitchFamily="2" charset="0"/>
                <a:cs typeface="Nikosh" pitchFamily="2" charset="0"/>
              </a:rPr>
              <a:t> &gt; </a:t>
            </a:r>
            <a:r>
              <a:rPr lang="en-US" sz="4000" b="1" dirty="0" err="1" smtClean="0">
                <a:solidFill>
                  <a:schemeClr val="accent3">
                    <a:lumMod val="50000"/>
                  </a:schemeClr>
                </a:solidFill>
                <a:latin typeface="Nikosh" pitchFamily="2" charset="0"/>
                <a:cs typeface="Nikosh" pitchFamily="2" charset="0"/>
              </a:rPr>
              <a:t>প্রস্থ</a:t>
            </a:r>
            <a:endParaRPr lang="en-US" sz="2400" b="1" dirty="0">
              <a:solidFill>
                <a:schemeClr val="accent3">
                  <a:lumMod val="50000"/>
                </a:schemeClr>
              </a:solidFill>
              <a:latin typeface="Nikosh" pitchFamily="2" charset="0"/>
              <a:cs typeface="Nikosh" pitchFamily="2" charset="0"/>
            </a:endParaRPr>
          </a:p>
        </p:txBody>
      </p:sp>
      <p:cxnSp>
        <p:nvCxnSpPr>
          <p:cNvPr id="16" name="Straight Arrow Connector 15"/>
          <p:cNvCxnSpPr/>
          <p:nvPr/>
        </p:nvCxnSpPr>
        <p:spPr>
          <a:xfrm rot="5400000">
            <a:off x="4788715" y="2856309"/>
            <a:ext cx="2513806" cy="1588"/>
          </a:xfrm>
          <a:prstGeom prst="straightConnector1">
            <a:avLst/>
          </a:prstGeom>
          <a:ln w="12700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>
            <a:off x="6248400" y="4380928"/>
            <a:ext cx="2514600" cy="1588"/>
          </a:xfrm>
          <a:prstGeom prst="straightConnector1">
            <a:avLst/>
          </a:prstGeom>
          <a:ln w="12700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6208600" y="5562600"/>
            <a:ext cx="2286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b="1" dirty="0" smtClean="0">
                <a:solidFill>
                  <a:schemeClr val="accent3">
                    <a:lumMod val="50000"/>
                  </a:schemeClr>
                </a:solidFill>
                <a:latin typeface="Nikosh" pitchFamily="2" charset="0"/>
                <a:cs typeface="Nikosh" pitchFamily="2" charset="0"/>
              </a:rPr>
              <a:t>দৈর্ঘ্য</a:t>
            </a:r>
            <a:r>
              <a:rPr lang="en-US" sz="4000" b="1" dirty="0" smtClean="0">
                <a:solidFill>
                  <a:schemeClr val="accent3">
                    <a:lumMod val="50000"/>
                  </a:schemeClr>
                </a:solidFill>
                <a:latin typeface="Nikosh" pitchFamily="2" charset="0"/>
                <a:cs typeface="Nikosh" pitchFamily="2" charset="0"/>
              </a:rPr>
              <a:t> = </a:t>
            </a:r>
            <a:r>
              <a:rPr lang="en-US" sz="4000" b="1" dirty="0" err="1" smtClean="0">
                <a:solidFill>
                  <a:schemeClr val="accent3">
                    <a:lumMod val="50000"/>
                  </a:schemeClr>
                </a:solidFill>
                <a:latin typeface="Nikosh" pitchFamily="2" charset="0"/>
                <a:cs typeface="Nikosh" pitchFamily="2" charset="0"/>
              </a:rPr>
              <a:t>প্রস্থ</a:t>
            </a:r>
            <a:endParaRPr lang="en-US" sz="2400" b="1" dirty="0">
              <a:solidFill>
                <a:schemeClr val="accent3">
                  <a:lumMod val="50000"/>
                </a:schemeClr>
              </a:solidFill>
              <a:latin typeface="Nikosh" pitchFamily="2" charset="0"/>
              <a:cs typeface="Nikosh" pitchFamily="2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6858000" y="4560624"/>
            <a:ext cx="1295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b="1" dirty="0" smtClean="0">
                <a:solidFill>
                  <a:srgbClr val="FF0066"/>
                </a:solidFill>
                <a:latin typeface="Nikosh" pitchFamily="2" charset="0"/>
                <a:cs typeface="Nikosh" pitchFamily="2" charset="0"/>
              </a:rPr>
              <a:t>দৈর্ঘ্য</a:t>
            </a:r>
            <a:endParaRPr lang="en-US" sz="2400" b="1" dirty="0">
              <a:solidFill>
                <a:srgbClr val="FF0066"/>
              </a:solidFill>
              <a:latin typeface="Nikosh" pitchFamily="2" charset="0"/>
              <a:cs typeface="Nikosh" pitchFamily="2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981200" y="525959"/>
            <a:ext cx="2286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400" b="1" dirty="0" smtClean="0">
                <a:solidFill>
                  <a:schemeClr val="accent6">
                    <a:lumMod val="50000"/>
                  </a:schemeClr>
                </a:solidFill>
                <a:latin typeface="Nikosh" pitchFamily="2" charset="0"/>
                <a:cs typeface="Nikosh" pitchFamily="2" charset="0"/>
              </a:rPr>
              <a:t>আয়তক্ষেত্র</a:t>
            </a:r>
            <a:r>
              <a:rPr lang="bn-BD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6705600" y="609600"/>
            <a:ext cx="1676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400" b="1" dirty="0" smtClean="0">
                <a:solidFill>
                  <a:schemeClr val="accent6">
                    <a:lumMod val="50000"/>
                  </a:schemeClr>
                </a:solidFill>
                <a:latin typeface="Nikosh" pitchFamily="2" charset="0"/>
                <a:cs typeface="Nikosh" pitchFamily="2" charset="0"/>
              </a:rPr>
              <a:t>বর্গক্ষেত্র</a:t>
            </a:r>
            <a:r>
              <a:rPr lang="bn-BD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5290784" y="2281440"/>
            <a:ext cx="800219" cy="763726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bn-BD" sz="4000" b="1" spc="-300" dirty="0" smtClean="0">
                <a:solidFill>
                  <a:srgbClr val="FF3300"/>
                </a:solidFill>
                <a:latin typeface="Nikosh" pitchFamily="2" charset="0"/>
                <a:cs typeface="Nikosh" pitchFamily="2" charset="0"/>
              </a:rPr>
              <a:t>প্রস্থ</a:t>
            </a:r>
            <a:endParaRPr lang="en-US" sz="4000" b="1" spc="-300" dirty="0">
              <a:solidFill>
                <a:srgbClr val="FF3300"/>
              </a:solidFill>
              <a:latin typeface="Nikosh" pitchFamily="2" charset="0"/>
              <a:cs typeface="Nikosh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2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9" grpId="0"/>
      <p:bldP spid="10" grpId="0"/>
      <p:bldP spid="14" grpId="0"/>
      <p:bldP spid="20" grpId="0"/>
      <p:bldP spid="23" grpId="0"/>
      <p:bldP spid="24" grpId="0"/>
      <p:bldP spid="25" grpId="0"/>
      <p:bldP spid="2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57400" y="228600"/>
            <a:ext cx="6705600" cy="1828800"/>
          </a:xfrm>
        </p:spPr>
        <p:txBody>
          <a:bodyPr>
            <a:noAutofit/>
          </a:bodyPr>
          <a:lstStyle/>
          <a:p>
            <a:pPr algn="just"/>
            <a:r>
              <a:rPr lang="bn-BD" sz="2800" dirty="0" smtClean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একটি জমির দৈর্ঘ্য </a:t>
            </a:r>
            <a:r>
              <a:rPr lang="en-US" sz="2800" dirty="0" smtClean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80</a:t>
            </a:r>
            <a:r>
              <a:rPr lang="bn-BD" sz="2800" dirty="0" smtClean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 মিঃ</a:t>
            </a:r>
            <a:r>
              <a:rPr lang="bn-BD" sz="3200" dirty="0" smtClean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bn-BD" sz="2800" dirty="0" smtClean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এবং প্রস্থ </a:t>
            </a:r>
            <a:r>
              <a:rPr lang="en-US" sz="2800" dirty="0" smtClean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60</a:t>
            </a:r>
            <a:r>
              <a:rPr lang="bn-BD" sz="2800" dirty="0" smtClean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 মিঃ। ঐ জমির মাঝে একটি পুকুর খনন করা হল। যদি পুকুরের প্রত্যেক পাড়ের বিস্তার </a:t>
            </a:r>
            <a:r>
              <a:rPr lang="en-US" sz="2800" dirty="0" smtClean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4 </a:t>
            </a:r>
            <a:r>
              <a:rPr lang="bn-BD" sz="2800" dirty="0" smtClean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মিটার হয়। তবে পুকুরের ক্ষেত্রফল</a:t>
            </a:r>
            <a:r>
              <a:rPr lang="bn-BD" sz="2400" dirty="0" smtClean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bn-BD" sz="2800" dirty="0" smtClean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নির্ণয় কর। </a:t>
            </a:r>
            <a:endParaRPr lang="en-US" sz="2800" dirty="0">
              <a:solidFill>
                <a:srgbClr val="002060"/>
              </a:solidFill>
              <a:latin typeface="Nikosh" pitchFamily="2" charset="0"/>
              <a:cs typeface="Nikosh" pitchFamily="2" charset="0"/>
            </a:endParaRPr>
          </a:p>
        </p:txBody>
      </p:sp>
      <p:sp>
        <p:nvSpPr>
          <p:cNvPr id="3" name="Striped Right Arrow 2"/>
          <p:cNvSpPr/>
          <p:nvPr/>
        </p:nvSpPr>
        <p:spPr>
          <a:xfrm>
            <a:off x="228600" y="457200"/>
            <a:ext cx="1600200" cy="1828800"/>
          </a:xfrm>
          <a:prstGeom prst="stripedRight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b="1" dirty="0" smtClean="0">
                <a:solidFill>
                  <a:srgbClr val="FF0000"/>
                </a:solidFill>
                <a:latin typeface="Nikosh" pitchFamily="2" charset="0"/>
                <a:cs typeface="Nikosh" pitchFamily="2" charset="0"/>
              </a:rPr>
              <a:t>সমস্যা </a:t>
            </a:r>
            <a:r>
              <a:rPr lang="bn-BD" sz="2400" b="1" dirty="0" smtClean="0">
                <a:solidFill>
                  <a:srgbClr val="FF000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bn-BD" sz="2800" b="1" dirty="0" smtClean="0">
                <a:solidFill>
                  <a:srgbClr val="FF0000"/>
                </a:solidFill>
                <a:latin typeface="Nikosh" pitchFamily="2" charset="0"/>
                <a:cs typeface="Nikosh" pitchFamily="2" charset="0"/>
              </a:rPr>
              <a:t>১</a:t>
            </a:r>
            <a:r>
              <a:rPr lang="bn-BD" sz="1400" dirty="0" smtClean="0">
                <a:solidFill>
                  <a:srgbClr val="FF0000"/>
                </a:solidFill>
                <a:latin typeface="Nikosh" pitchFamily="2" charset="0"/>
                <a:cs typeface="Nikosh" pitchFamily="2" charset="0"/>
              </a:rPr>
              <a:t> </a:t>
            </a:r>
            <a:endParaRPr lang="en-US" sz="1200" dirty="0">
              <a:solidFill>
                <a:srgbClr val="FF0000"/>
              </a:solidFill>
              <a:latin typeface="Nikosh" pitchFamily="2" charset="0"/>
              <a:cs typeface="Nikosh" pitchFamily="2" charset="0"/>
            </a:endParaRPr>
          </a:p>
        </p:txBody>
      </p:sp>
      <p:cxnSp>
        <p:nvCxnSpPr>
          <p:cNvPr id="5" name="Straight Arrow Connector 4"/>
          <p:cNvCxnSpPr/>
          <p:nvPr/>
        </p:nvCxnSpPr>
        <p:spPr>
          <a:xfrm rot="5400000">
            <a:off x="2611852" y="3694112"/>
            <a:ext cx="2209800" cy="1588"/>
          </a:xfrm>
          <a:prstGeom prst="straightConnector1">
            <a:avLst/>
          </a:prstGeom>
          <a:ln w="19050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/>
          <p:nvPr/>
        </p:nvCxnSpPr>
        <p:spPr>
          <a:xfrm>
            <a:off x="4038600" y="4951412"/>
            <a:ext cx="4343400" cy="1588"/>
          </a:xfrm>
          <a:prstGeom prst="straightConnector1">
            <a:avLst/>
          </a:prstGeom>
          <a:ln w="19050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5334000" y="5054025"/>
            <a:ext cx="2438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solidFill>
                  <a:srgbClr val="008000"/>
                </a:solidFill>
                <a:latin typeface="Nikosh" pitchFamily="2" charset="0"/>
                <a:cs typeface="Nikosh" pitchFamily="2" charset="0"/>
              </a:rPr>
              <a:t>দৈর্ঘ্য </a:t>
            </a:r>
            <a:r>
              <a:rPr lang="en-US" sz="3200" dirty="0" smtClean="0">
                <a:solidFill>
                  <a:srgbClr val="008000"/>
                </a:solidFill>
                <a:latin typeface="Nikosh" pitchFamily="2" charset="0"/>
                <a:cs typeface="Nikosh" pitchFamily="2" charset="0"/>
              </a:rPr>
              <a:t>80</a:t>
            </a:r>
            <a:r>
              <a:rPr lang="bn-BD" sz="3200" dirty="0" smtClean="0">
                <a:solidFill>
                  <a:srgbClr val="008000"/>
                </a:solidFill>
                <a:latin typeface="Nikosh" pitchFamily="2" charset="0"/>
                <a:cs typeface="Nikosh" pitchFamily="2" charset="0"/>
              </a:rPr>
              <a:t> মিঃ </a:t>
            </a:r>
            <a:endParaRPr lang="en-US" dirty="0">
              <a:solidFill>
                <a:srgbClr val="008000"/>
              </a:solidFill>
              <a:latin typeface="Nikosh" pitchFamily="2" charset="0"/>
              <a:cs typeface="Nikosh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599492" y="2895600"/>
            <a:ext cx="677108" cy="1752600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bn-BD" sz="3200" spc="-300" dirty="0" smtClean="0">
                <a:solidFill>
                  <a:srgbClr val="008000"/>
                </a:solidFill>
                <a:latin typeface="Nikosh" pitchFamily="2" charset="0"/>
                <a:cs typeface="Nikosh" pitchFamily="2" charset="0"/>
              </a:rPr>
              <a:t>প্রস্থ  </a:t>
            </a:r>
            <a:r>
              <a:rPr lang="en-US" sz="3200" spc="-300" dirty="0" smtClean="0">
                <a:solidFill>
                  <a:srgbClr val="008000"/>
                </a:solidFill>
                <a:latin typeface="Nikosh" pitchFamily="2" charset="0"/>
                <a:cs typeface="Nikosh" pitchFamily="2" charset="0"/>
              </a:rPr>
              <a:t>60</a:t>
            </a:r>
            <a:r>
              <a:rPr lang="bn-BD" sz="3200" spc="-300" dirty="0" smtClean="0">
                <a:solidFill>
                  <a:srgbClr val="008000"/>
                </a:solidFill>
                <a:latin typeface="Nikosh" pitchFamily="2" charset="0"/>
                <a:cs typeface="Nikosh" pitchFamily="2" charset="0"/>
              </a:rPr>
              <a:t> মিঃ </a:t>
            </a:r>
            <a:endParaRPr lang="en-US" sz="3200" spc="-300" dirty="0">
              <a:solidFill>
                <a:srgbClr val="008000"/>
              </a:solidFill>
              <a:latin typeface="Nikosh" pitchFamily="2" charset="0"/>
              <a:cs typeface="Nikosh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038600" y="2438400"/>
            <a:ext cx="4267200" cy="2284412"/>
          </a:xfrm>
          <a:prstGeom prst="rect">
            <a:avLst/>
          </a:prstGeom>
          <a:solidFill>
            <a:srgbClr val="6D97B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4800600" y="1828800"/>
            <a:ext cx="186621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3200" dirty="0" smtClean="0">
                <a:solidFill>
                  <a:schemeClr val="accent2"/>
                </a:solidFill>
                <a:latin typeface="Nikosh" pitchFamily="2" charset="0"/>
                <a:cs typeface="Nikosh" pitchFamily="2" charset="0"/>
              </a:rPr>
              <a:t>জমির ছবি</a:t>
            </a:r>
            <a:r>
              <a:rPr lang="bn-BD" sz="1400" dirty="0" smtClean="0">
                <a:solidFill>
                  <a:schemeClr val="accent2"/>
                </a:solidFill>
                <a:latin typeface="Nikosh" pitchFamily="2" charset="0"/>
                <a:cs typeface="Nikosh" pitchFamily="2" charset="0"/>
              </a:rPr>
              <a:t> </a:t>
            </a:r>
            <a:endParaRPr lang="en-US" sz="1400" dirty="0">
              <a:solidFill>
                <a:schemeClr val="accent2"/>
              </a:solidFill>
              <a:latin typeface="Nikosh" pitchFamily="2" charset="0"/>
              <a:cs typeface="Nikosh" pitchFamily="2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1371600" y="5707559"/>
            <a:ext cx="74676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4400" dirty="0" smtClean="0">
                <a:solidFill>
                  <a:schemeClr val="accent2">
                    <a:lumMod val="75000"/>
                  </a:schemeClr>
                </a:solidFill>
                <a:latin typeface="Nikosh" pitchFamily="2" charset="0"/>
                <a:cs typeface="Nikosh" pitchFamily="2" charset="0"/>
              </a:rPr>
              <a:t>আয়তক্ষেত্রের ক্ষেত্রফল </a:t>
            </a:r>
            <a:r>
              <a:rPr lang="bn-BD" sz="44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Nikosh" pitchFamily="2" charset="0"/>
                <a:cs typeface="Nikosh" pitchFamily="2" charset="0"/>
              </a:rPr>
              <a:t>=</a:t>
            </a:r>
            <a:r>
              <a:rPr lang="bn-BD" sz="4400" spc="-300" dirty="0" smtClean="0">
                <a:solidFill>
                  <a:srgbClr val="00800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bn-BD" sz="4400" dirty="0" smtClean="0">
                <a:solidFill>
                  <a:srgbClr val="008000"/>
                </a:solidFill>
                <a:latin typeface="Nikosh" pitchFamily="2" charset="0"/>
                <a:cs typeface="Nikosh" pitchFamily="2" charset="0"/>
              </a:rPr>
              <a:t>দৈর্ঘ্য</a:t>
            </a:r>
            <a:r>
              <a:rPr lang="bn-BD" sz="4400" spc="-300" dirty="0" smtClean="0">
                <a:solidFill>
                  <a:srgbClr val="008000"/>
                </a:solidFill>
                <a:latin typeface="Nikosh" pitchFamily="2" charset="0"/>
                <a:cs typeface="Nikosh" pitchFamily="2" charset="0"/>
                <a:sym typeface="Symbol"/>
              </a:rPr>
              <a:t>   </a:t>
            </a:r>
            <a:r>
              <a:rPr lang="bn-BD" sz="4400" dirty="0" smtClean="0">
                <a:solidFill>
                  <a:srgbClr val="00800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bn-BD" sz="4400" spc="-300" dirty="0" smtClean="0">
                <a:solidFill>
                  <a:srgbClr val="008000"/>
                </a:solidFill>
                <a:latin typeface="Nikosh" pitchFamily="2" charset="0"/>
                <a:cs typeface="Nikosh" pitchFamily="2" charset="0"/>
              </a:rPr>
              <a:t>প্রস্থ</a:t>
            </a:r>
            <a:r>
              <a:rPr lang="bn-BD" sz="44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bn-BD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Nikosh" pitchFamily="2" charset="0"/>
                <a:cs typeface="Nikosh" pitchFamily="2" charset="0"/>
              </a:rPr>
              <a:t> </a:t>
            </a:r>
            <a:endParaRPr lang="en-US" dirty="0">
              <a:latin typeface="Nikosh" pitchFamily="2" charset="0"/>
              <a:cs typeface="Nikosh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7" grpId="0"/>
      <p:bldP spid="8" grpId="0"/>
      <p:bldP spid="10" grpId="0" animBg="1"/>
      <p:bldP spid="16" grpId="0"/>
      <p:bldP spid="2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 descr="C:\Users\Ahsan\Desktop\pptx\Pond-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0" y="228600"/>
            <a:ext cx="5105400" cy="5111247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1905000" y="5638800"/>
            <a:ext cx="441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US" sz="28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 smtClean="0">
                <a:latin typeface="Nikosh" pitchFamily="2" charset="0"/>
                <a:cs typeface="Nikosh" pitchFamily="2" charset="0"/>
              </a:rPr>
              <a:t>পাড়সহ</a:t>
            </a:r>
            <a:r>
              <a:rPr lang="en-US" sz="28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 smtClean="0">
                <a:latin typeface="Nikosh" pitchFamily="2" charset="0"/>
                <a:cs typeface="Nikosh" pitchFamily="2" charset="0"/>
              </a:rPr>
              <a:t>ছোট</a:t>
            </a:r>
            <a:r>
              <a:rPr lang="en-US" sz="28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 smtClean="0">
                <a:latin typeface="Nikosh" pitchFamily="2" charset="0"/>
                <a:cs typeface="Nikosh" pitchFamily="2" charset="0"/>
              </a:rPr>
              <a:t>দুইটি</a:t>
            </a:r>
            <a:r>
              <a:rPr lang="en-US" sz="28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 smtClean="0">
                <a:latin typeface="Nikosh" pitchFamily="2" charset="0"/>
                <a:cs typeface="Nikosh" pitchFamily="2" charset="0"/>
              </a:rPr>
              <a:t>পুকুরের</a:t>
            </a:r>
            <a:r>
              <a:rPr lang="en-US" sz="28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 smtClean="0">
                <a:latin typeface="Nikosh" pitchFamily="2" charset="0"/>
                <a:cs typeface="Nikosh" pitchFamily="2" charset="0"/>
              </a:rPr>
              <a:t>ছবি</a:t>
            </a:r>
            <a:r>
              <a:rPr lang="en-US" sz="2800" dirty="0" smtClean="0">
                <a:latin typeface="Nikosh" pitchFamily="2" charset="0"/>
                <a:cs typeface="Nikosh" pitchFamily="2" charset="0"/>
              </a:rPr>
              <a:t>। </a:t>
            </a:r>
            <a:endParaRPr lang="en-US" sz="2800" dirty="0">
              <a:latin typeface="Nikosh" pitchFamily="2" charset="0"/>
              <a:cs typeface="Nikosh" pitchFamily="2" charset="0"/>
            </a:endParaRPr>
          </a:p>
        </p:txBody>
      </p:sp>
      <p:sp>
        <p:nvSpPr>
          <p:cNvPr id="5" name="Right Arrow 4"/>
          <p:cNvSpPr/>
          <p:nvPr/>
        </p:nvSpPr>
        <p:spPr>
          <a:xfrm>
            <a:off x="2667000" y="3886200"/>
            <a:ext cx="1524000" cy="213808"/>
          </a:xfrm>
          <a:prstGeom prst="rightArrow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ight Arrow 5"/>
          <p:cNvSpPr/>
          <p:nvPr/>
        </p:nvSpPr>
        <p:spPr>
          <a:xfrm>
            <a:off x="2667000" y="3200400"/>
            <a:ext cx="2819400" cy="228600"/>
          </a:xfrm>
          <a:prstGeom prst="rightArrow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1783312" y="3083256"/>
            <a:ext cx="7483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 smtClean="0">
                <a:latin typeface="Nikosh" pitchFamily="2" charset="0"/>
                <a:cs typeface="Nikosh" pitchFamily="2" charset="0"/>
              </a:rPr>
              <a:t>পুকুর</a:t>
            </a:r>
            <a:endParaRPr lang="en-US" dirty="0">
              <a:latin typeface="Nikosh" pitchFamily="2" charset="0"/>
              <a:cs typeface="Nikosh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828800" y="3788392"/>
            <a:ext cx="7483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 smtClean="0">
                <a:latin typeface="Nikosh" pitchFamily="2" charset="0"/>
                <a:cs typeface="Nikosh" pitchFamily="2" charset="0"/>
              </a:rPr>
              <a:t>পাড়</a:t>
            </a:r>
            <a:endParaRPr lang="en-US" dirty="0">
              <a:latin typeface="Nikosh" pitchFamily="2" charset="0"/>
              <a:cs typeface="Nikosh" pitchFamily="2" charset="0"/>
            </a:endParaRPr>
          </a:p>
        </p:txBody>
      </p:sp>
      <p:pic>
        <p:nvPicPr>
          <p:cNvPr id="6148" name="Picture 4" descr="C:\Users\Ahsan\Desktop\pptx\maypond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2400" y="228600"/>
            <a:ext cx="3048000" cy="256414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E:\digital trainning\saifur pic\kolamsegaran1-upload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429000" y="228600"/>
            <a:ext cx="5257800" cy="5105400"/>
          </a:xfrm>
          <a:prstGeom prst="rect">
            <a:avLst/>
          </a:prstGeom>
          <a:noFill/>
        </p:spPr>
      </p:pic>
      <p:sp>
        <p:nvSpPr>
          <p:cNvPr id="3" name="Notched Right Arrow 2"/>
          <p:cNvSpPr/>
          <p:nvPr/>
        </p:nvSpPr>
        <p:spPr>
          <a:xfrm>
            <a:off x="1905000" y="3657600"/>
            <a:ext cx="4038600" cy="304800"/>
          </a:xfrm>
          <a:prstGeom prst="notchedRightArrow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533400" y="3581400"/>
            <a:ext cx="1066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 smtClean="0">
                <a:latin typeface="Nikosh" pitchFamily="2" charset="0"/>
                <a:cs typeface="Nikosh" pitchFamily="2" charset="0"/>
              </a:rPr>
              <a:t>পাড়</a:t>
            </a:r>
            <a:endParaRPr lang="en-US" sz="4000" dirty="0">
              <a:latin typeface="Nikosh" pitchFamily="2" charset="0"/>
              <a:cs typeface="Nikosh" pitchFamily="2" charset="0"/>
            </a:endParaRPr>
          </a:p>
        </p:txBody>
      </p:sp>
      <p:sp>
        <p:nvSpPr>
          <p:cNvPr id="5" name="Notched Right Arrow 4"/>
          <p:cNvSpPr/>
          <p:nvPr/>
        </p:nvSpPr>
        <p:spPr>
          <a:xfrm>
            <a:off x="1828800" y="1978928"/>
            <a:ext cx="4038600" cy="304800"/>
          </a:xfrm>
          <a:prstGeom prst="notchedRightArrow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381000" y="1752600"/>
            <a:ext cx="1066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 smtClean="0">
                <a:latin typeface="Nikosh" pitchFamily="2" charset="0"/>
                <a:cs typeface="Nikosh" pitchFamily="2" charset="0"/>
              </a:rPr>
              <a:t>প</a:t>
            </a:r>
            <a:r>
              <a:rPr lang="en-US" sz="4000" dirty="0" err="1" smtClean="0">
                <a:latin typeface="Nikosh" pitchFamily="2" charset="0"/>
                <a:cs typeface="Nikosh" pitchFamily="2" charset="0"/>
              </a:rPr>
              <a:t>ুকুর</a:t>
            </a:r>
            <a:endParaRPr lang="en-US" sz="4000" dirty="0">
              <a:latin typeface="Nikosh" pitchFamily="2" charset="0"/>
              <a:cs typeface="Nikosh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733800" y="5638800"/>
            <a:ext cx="4800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US" sz="28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200" dirty="0" err="1" smtClean="0">
                <a:latin typeface="Nikosh" pitchFamily="2" charset="0"/>
                <a:cs typeface="Nikosh" pitchFamily="2" charset="0"/>
              </a:rPr>
              <a:t>পাড়সহ</a:t>
            </a:r>
            <a:r>
              <a:rPr lang="en-US" sz="32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200" dirty="0" err="1" smtClean="0">
                <a:latin typeface="Nikosh" pitchFamily="2" charset="0"/>
                <a:cs typeface="Nikosh" pitchFamily="2" charset="0"/>
              </a:rPr>
              <a:t>বড়</a:t>
            </a:r>
            <a:r>
              <a:rPr lang="en-US" sz="32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200" dirty="0" err="1" smtClean="0">
                <a:latin typeface="Nikosh" pitchFamily="2" charset="0"/>
                <a:cs typeface="Nikosh" pitchFamily="2" charset="0"/>
              </a:rPr>
              <a:t>একটি</a:t>
            </a:r>
            <a:r>
              <a:rPr lang="en-US" sz="32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200" dirty="0" err="1" smtClean="0">
                <a:latin typeface="Nikosh" pitchFamily="2" charset="0"/>
                <a:cs typeface="Nikosh" pitchFamily="2" charset="0"/>
              </a:rPr>
              <a:t>পুকুরের</a:t>
            </a:r>
            <a:r>
              <a:rPr lang="en-US" sz="32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200" dirty="0" err="1" smtClean="0">
                <a:latin typeface="Nikosh" pitchFamily="2" charset="0"/>
                <a:cs typeface="Nikosh" pitchFamily="2" charset="0"/>
              </a:rPr>
              <a:t>ছবি</a:t>
            </a:r>
            <a:endParaRPr lang="en-US" sz="3200" dirty="0">
              <a:latin typeface="Nikosh" pitchFamily="2" charset="0"/>
              <a:cs typeface="Nikosh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5" grpId="0" animBg="1"/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Arrow Connector 2"/>
          <p:cNvCxnSpPr/>
          <p:nvPr/>
        </p:nvCxnSpPr>
        <p:spPr>
          <a:xfrm rot="5400000">
            <a:off x="6134894" y="4152106"/>
            <a:ext cx="2209800" cy="1588"/>
          </a:xfrm>
          <a:prstGeom prst="straightConnector1">
            <a:avLst/>
          </a:prstGeom>
          <a:ln w="38100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7620000" y="3200400"/>
            <a:ext cx="12954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spc="-300" dirty="0" smtClean="0">
                <a:solidFill>
                  <a:srgbClr val="008000"/>
                </a:solidFill>
                <a:latin typeface="Nikosh" pitchFamily="2" charset="0"/>
                <a:cs typeface="Nikosh" pitchFamily="2" charset="0"/>
              </a:rPr>
              <a:t>জমির</a:t>
            </a:r>
          </a:p>
          <a:p>
            <a:r>
              <a:rPr lang="bn-BD" sz="3200" spc="-300" dirty="0" smtClean="0">
                <a:solidFill>
                  <a:srgbClr val="008000"/>
                </a:solidFill>
                <a:latin typeface="Nikosh" pitchFamily="2" charset="0"/>
                <a:cs typeface="Nikosh" pitchFamily="2" charset="0"/>
              </a:rPr>
              <a:t>প্রস্থ </a:t>
            </a:r>
            <a:r>
              <a:rPr lang="en-US" sz="3200" spc="-300" dirty="0" smtClean="0">
                <a:solidFill>
                  <a:srgbClr val="008000"/>
                </a:solidFill>
                <a:latin typeface="Nikosh" pitchFamily="2" charset="0"/>
                <a:cs typeface="Nikosh" pitchFamily="2" charset="0"/>
              </a:rPr>
              <a:t> =</a:t>
            </a:r>
            <a:endParaRPr lang="bn-BD" sz="3200" spc="-300" dirty="0" smtClean="0">
              <a:solidFill>
                <a:srgbClr val="008000"/>
              </a:solidFill>
              <a:latin typeface="Nikosh" pitchFamily="2" charset="0"/>
              <a:cs typeface="Nikosh" pitchFamily="2" charset="0"/>
            </a:endParaRPr>
          </a:p>
          <a:p>
            <a:r>
              <a:rPr lang="bn-BD" sz="3200" spc="-300" dirty="0" smtClean="0">
                <a:solidFill>
                  <a:srgbClr val="00800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3200" spc="-300" dirty="0" smtClean="0">
                <a:solidFill>
                  <a:srgbClr val="008000"/>
                </a:solidFill>
                <a:latin typeface="Nikosh" pitchFamily="2" charset="0"/>
                <a:cs typeface="Nikosh" pitchFamily="2" charset="0"/>
              </a:rPr>
              <a:t>60</a:t>
            </a:r>
            <a:r>
              <a:rPr lang="bn-BD" sz="3200" spc="-300" dirty="0" smtClean="0">
                <a:solidFill>
                  <a:srgbClr val="008000"/>
                </a:solidFill>
                <a:latin typeface="Nikosh" pitchFamily="2" charset="0"/>
                <a:cs typeface="Nikosh" pitchFamily="2" charset="0"/>
              </a:rPr>
              <a:t> মিঃ</a:t>
            </a:r>
            <a:r>
              <a:rPr lang="bn-BD" sz="4800" spc="-300" dirty="0" smtClean="0">
                <a:solidFill>
                  <a:srgbClr val="008000"/>
                </a:solidFill>
                <a:latin typeface="Nikosh" pitchFamily="2" charset="0"/>
                <a:cs typeface="Nikosh" pitchFamily="2" charset="0"/>
              </a:rPr>
              <a:t> </a:t>
            </a:r>
            <a:endParaRPr lang="en-US" sz="4000" spc="-300" dirty="0">
              <a:solidFill>
                <a:srgbClr val="008000"/>
              </a:solidFill>
              <a:latin typeface="Nikosh" pitchFamily="2" charset="0"/>
              <a:cs typeface="Nikosh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433824" y="3276600"/>
            <a:ext cx="4572000" cy="1731277"/>
          </a:xfrm>
          <a:prstGeom prst="rect">
            <a:avLst/>
          </a:prstGeom>
          <a:solidFill>
            <a:srgbClr val="6D97B3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lowchart: Process 8"/>
          <p:cNvSpPr/>
          <p:nvPr/>
        </p:nvSpPr>
        <p:spPr>
          <a:xfrm>
            <a:off x="2433824" y="5007877"/>
            <a:ext cx="4572000" cy="228600"/>
          </a:xfrm>
          <a:prstGeom prst="flowChartProcess">
            <a:avLst/>
          </a:prstGeom>
          <a:solidFill>
            <a:schemeClr val="accent2"/>
          </a:solidFill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400"/>
          </a:p>
        </p:txBody>
      </p:sp>
      <p:sp>
        <p:nvSpPr>
          <p:cNvPr id="10" name="Flowchart: Process 9"/>
          <p:cNvSpPr/>
          <p:nvPr/>
        </p:nvSpPr>
        <p:spPr>
          <a:xfrm>
            <a:off x="2433824" y="3102877"/>
            <a:ext cx="4572000" cy="228600"/>
          </a:xfrm>
          <a:prstGeom prst="flowChartProcess">
            <a:avLst/>
          </a:prstGeom>
          <a:solidFill>
            <a:schemeClr val="accent2"/>
          </a:solidFill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400"/>
          </a:p>
        </p:txBody>
      </p:sp>
      <p:sp>
        <p:nvSpPr>
          <p:cNvPr id="12" name="TextBox 11"/>
          <p:cNvSpPr txBox="1"/>
          <p:nvPr/>
        </p:nvSpPr>
        <p:spPr>
          <a:xfrm>
            <a:off x="228600" y="1264704"/>
            <a:ext cx="2133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spc="-300" dirty="0" smtClean="0">
                <a:solidFill>
                  <a:srgbClr val="00B050"/>
                </a:solidFill>
                <a:latin typeface="Nikosh" pitchFamily="2" charset="0"/>
                <a:cs typeface="Nikosh" pitchFamily="2" charset="0"/>
              </a:rPr>
              <a:t>4 </a:t>
            </a:r>
            <a:r>
              <a:rPr lang="bn-BD" sz="2800" spc="-300" dirty="0" smtClean="0">
                <a:solidFill>
                  <a:srgbClr val="00B050"/>
                </a:solidFill>
                <a:latin typeface="Nikosh" pitchFamily="2" charset="0"/>
                <a:cs typeface="Nikosh" pitchFamily="2" charset="0"/>
              </a:rPr>
              <a:t> মিঃ</a:t>
            </a:r>
            <a:r>
              <a:rPr lang="en-US" sz="2800" spc="-300" dirty="0" smtClean="0">
                <a:solidFill>
                  <a:srgbClr val="00B05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bn-BD" sz="2800" spc="-300" dirty="0" smtClean="0">
                <a:solidFill>
                  <a:srgbClr val="00B050"/>
                </a:solidFill>
                <a:latin typeface="Nikosh" pitchFamily="2" charset="0"/>
                <a:cs typeface="Nikosh" pitchFamily="2" charset="0"/>
              </a:rPr>
              <a:t> চওড়া  পাড়</a:t>
            </a:r>
            <a:r>
              <a:rPr lang="bn-BD" sz="4400" spc="-300" dirty="0" smtClean="0">
                <a:solidFill>
                  <a:srgbClr val="00B050"/>
                </a:solidFill>
                <a:latin typeface="Nikosh" pitchFamily="2" charset="0"/>
                <a:cs typeface="Nikosh" pitchFamily="2" charset="0"/>
              </a:rPr>
              <a:t> </a:t>
            </a:r>
            <a:endParaRPr lang="en-US" sz="3600" spc="-300" dirty="0">
              <a:solidFill>
                <a:srgbClr val="00B050"/>
              </a:solidFill>
              <a:latin typeface="Nikosh" pitchFamily="2" charset="0"/>
              <a:cs typeface="Nikosh" pitchFamily="2" charset="0"/>
            </a:endParaRPr>
          </a:p>
        </p:txBody>
      </p:sp>
      <p:sp>
        <p:nvSpPr>
          <p:cNvPr id="13" name="Left Brace 12"/>
          <p:cNvSpPr/>
          <p:nvPr/>
        </p:nvSpPr>
        <p:spPr>
          <a:xfrm>
            <a:off x="2362200" y="1480784"/>
            <a:ext cx="79248" cy="304800"/>
          </a:xfrm>
          <a:prstGeom prst="leftBrac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lowchart: Process 13"/>
          <p:cNvSpPr/>
          <p:nvPr/>
        </p:nvSpPr>
        <p:spPr>
          <a:xfrm>
            <a:off x="2667000" y="1535376"/>
            <a:ext cx="4572000" cy="228600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400"/>
          </a:p>
        </p:txBody>
      </p:sp>
      <p:cxnSp>
        <p:nvCxnSpPr>
          <p:cNvPr id="15" name="Straight Arrow Connector 14"/>
          <p:cNvCxnSpPr/>
          <p:nvPr/>
        </p:nvCxnSpPr>
        <p:spPr>
          <a:xfrm rot="5400000">
            <a:off x="1319853" y="4190745"/>
            <a:ext cx="1578877" cy="795"/>
          </a:xfrm>
          <a:prstGeom prst="straightConnector1">
            <a:avLst/>
          </a:prstGeom>
          <a:ln w="38100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381000" y="3200400"/>
            <a:ext cx="15240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200" spc="-300" dirty="0" smtClean="0">
                <a:solidFill>
                  <a:srgbClr val="008000"/>
                </a:solidFill>
                <a:latin typeface="Nikosh" pitchFamily="2" charset="0"/>
                <a:cs typeface="Nikosh" pitchFamily="2" charset="0"/>
              </a:rPr>
              <a:t>পুকুরের</a:t>
            </a:r>
          </a:p>
          <a:p>
            <a:pPr algn="ctr"/>
            <a:r>
              <a:rPr lang="bn-BD" sz="3200" spc="-300" dirty="0" smtClean="0">
                <a:solidFill>
                  <a:srgbClr val="008000"/>
                </a:solidFill>
                <a:latin typeface="Nikosh" pitchFamily="2" charset="0"/>
                <a:cs typeface="Nikosh" pitchFamily="2" charset="0"/>
              </a:rPr>
              <a:t>প্রস্থ </a:t>
            </a:r>
          </a:p>
          <a:p>
            <a:r>
              <a:rPr lang="bn-BD" sz="1600" spc="-300" dirty="0" smtClean="0">
                <a:solidFill>
                  <a:srgbClr val="00800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bn-BD" sz="3200" spc="-300" dirty="0" smtClean="0">
                <a:solidFill>
                  <a:srgbClr val="008000"/>
                </a:solidFill>
                <a:latin typeface="Nikosh" pitchFamily="2" charset="0"/>
                <a:cs typeface="Nikosh" pitchFamily="2" charset="0"/>
              </a:rPr>
              <a:t>(</a:t>
            </a:r>
            <a:r>
              <a:rPr lang="en-US" sz="2800" spc="-300" dirty="0" smtClean="0">
                <a:solidFill>
                  <a:srgbClr val="008000"/>
                </a:solidFill>
                <a:latin typeface="Nikosh" pitchFamily="2" charset="0"/>
                <a:cs typeface="Nikosh" pitchFamily="2" charset="0"/>
              </a:rPr>
              <a:t>60</a:t>
            </a:r>
            <a:r>
              <a:rPr lang="bn-BD" sz="2800" spc="-300" dirty="0" smtClean="0">
                <a:solidFill>
                  <a:srgbClr val="008000"/>
                </a:solidFill>
                <a:latin typeface="Nikosh" pitchFamily="2" charset="0"/>
                <a:cs typeface="Nikosh" pitchFamily="2" charset="0"/>
              </a:rPr>
              <a:t>  - </a:t>
            </a:r>
            <a:r>
              <a:rPr lang="en-US" sz="2800" spc="-300" dirty="0" smtClean="0">
                <a:solidFill>
                  <a:srgbClr val="008000"/>
                </a:solidFill>
                <a:latin typeface="Nikosh" pitchFamily="2" charset="0"/>
                <a:cs typeface="Nikosh" pitchFamily="2" charset="0"/>
              </a:rPr>
              <a:t>4</a:t>
            </a:r>
            <a:r>
              <a:rPr lang="bn-BD" sz="2800" spc="-300" dirty="0" smtClean="0">
                <a:solidFill>
                  <a:srgbClr val="008000"/>
                </a:solidFill>
                <a:latin typeface="Nikosh" pitchFamily="2" charset="0"/>
                <a:cs typeface="Nikosh" pitchFamily="2" charset="0"/>
              </a:rPr>
              <a:t> - </a:t>
            </a:r>
            <a:r>
              <a:rPr lang="en-US" sz="2800" spc="-300" dirty="0" smtClean="0">
                <a:solidFill>
                  <a:srgbClr val="008000"/>
                </a:solidFill>
                <a:latin typeface="Nikosh" pitchFamily="2" charset="0"/>
                <a:cs typeface="Nikosh" pitchFamily="2" charset="0"/>
              </a:rPr>
              <a:t>4</a:t>
            </a:r>
            <a:r>
              <a:rPr lang="bn-BD" sz="2800" spc="-300" dirty="0" smtClean="0">
                <a:solidFill>
                  <a:srgbClr val="008000"/>
                </a:solidFill>
                <a:latin typeface="Nikosh" pitchFamily="2" charset="0"/>
                <a:cs typeface="Nikosh" pitchFamily="2" charset="0"/>
              </a:rPr>
              <a:t>)</a:t>
            </a:r>
            <a:endParaRPr lang="en-US" sz="2800" spc="-300" dirty="0" smtClean="0">
              <a:solidFill>
                <a:srgbClr val="008000"/>
              </a:solidFill>
              <a:latin typeface="Nikosh" pitchFamily="2" charset="0"/>
              <a:cs typeface="Nikosh" pitchFamily="2" charset="0"/>
            </a:endParaRPr>
          </a:p>
          <a:p>
            <a:pPr algn="ctr"/>
            <a:r>
              <a:rPr lang="en-US" sz="3200" spc="-300" dirty="0" smtClean="0">
                <a:solidFill>
                  <a:srgbClr val="008000"/>
                </a:solidFill>
                <a:latin typeface="Nikosh" pitchFamily="2" charset="0"/>
                <a:cs typeface="Nikosh" pitchFamily="2" charset="0"/>
              </a:rPr>
              <a:t>= </a:t>
            </a:r>
            <a:r>
              <a:rPr lang="en-US" sz="2800" spc="-300" dirty="0" smtClean="0">
                <a:solidFill>
                  <a:srgbClr val="008000"/>
                </a:solidFill>
                <a:latin typeface="Nikosh" pitchFamily="2" charset="0"/>
                <a:cs typeface="Nikosh" pitchFamily="2" charset="0"/>
              </a:rPr>
              <a:t>52 </a:t>
            </a:r>
            <a:r>
              <a:rPr lang="bn-BD" sz="3200" spc="-300" dirty="0" smtClean="0">
                <a:solidFill>
                  <a:srgbClr val="008000"/>
                </a:solidFill>
                <a:latin typeface="Nikosh" pitchFamily="2" charset="0"/>
                <a:cs typeface="Nikosh" pitchFamily="2" charset="0"/>
              </a:rPr>
              <a:t>মিঃ</a:t>
            </a:r>
            <a:endParaRPr lang="en-US" sz="3200" spc="-300" dirty="0">
              <a:solidFill>
                <a:srgbClr val="008000"/>
              </a:solidFill>
              <a:latin typeface="Nikosh" pitchFamily="2" charset="0"/>
              <a:cs typeface="Nikosh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81000" y="381000"/>
            <a:ext cx="8382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US" sz="2800" dirty="0" err="1" smtClean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প্রশ্নমতে</a:t>
            </a:r>
            <a:r>
              <a:rPr lang="en-US" sz="2800" dirty="0" smtClean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, </a:t>
            </a:r>
            <a:r>
              <a:rPr lang="en-US" sz="2800" dirty="0" err="1" smtClean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জমির</a:t>
            </a:r>
            <a:r>
              <a:rPr lang="en-US" sz="2800" dirty="0" smtClean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প্রস্থ</a:t>
            </a:r>
            <a:r>
              <a:rPr lang="en-US" sz="2800" dirty="0" smtClean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  60 </a:t>
            </a:r>
            <a:r>
              <a:rPr lang="en-US" sz="2800" dirty="0" err="1" smtClean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মিঃ</a:t>
            </a:r>
            <a:r>
              <a:rPr lang="en-US" sz="2800" dirty="0" smtClean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 ও </a:t>
            </a:r>
            <a:r>
              <a:rPr lang="en-US" sz="2800" dirty="0" err="1" smtClean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দৈর্ঘ্য</a:t>
            </a:r>
            <a:r>
              <a:rPr lang="en-US" sz="2800" dirty="0" smtClean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 80 </a:t>
            </a:r>
            <a:r>
              <a:rPr lang="en-US" sz="2800" dirty="0" err="1" smtClean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মিঃ</a:t>
            </a:r>
            <a:r>
              <a:rPr lang="en-US" sz="2800" dirty="0" smtClean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  </a:t>
            </a:r>
            <a:r>
              <a:rPr lang="en-US" sz="2800" dirty="0" err="1" smtClean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এবং</a:t>
            </a:r>
            <a:r>
              <a:rPr lang="en-US" sz="2800" dirty="0" smtClean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পুকুর</a:t>
            </a:r>
            <a:r>
              <a:rPr lang="en-US" sz="2800" dirty="0" smtClean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কাঁটার</a:t>
            </a:r>
            <a:r>
              <a:rPr lang="en-US" sz="2800" dirty="0" smtClean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সময়</a:t>
            </a:r>
            <a:r>
              <a:rPr lang="en-US" sz="2800" dirty="0" smtClean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  4 </a:t>
            </a:r>
            <a:r>
              <a:rPr lang="en-US" sz="2800" dirty="0" err="1" smtClean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মিঃ</a:t>
            </a:r>
            <a:r>
              <a:rPr lang="en-US" sz="2800" dirty="0" smtClean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পাড়</a:t>
            </a:r>
            <a:r>
              <a:rPr lang="en-US" sz="2800" dirty="0" smtClean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রাখা</a:t>
            </a:r>
            <a:r>
              <a:rPr lang="en-US" sz="2800" dirty="0" smtClean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হয়েছে</a:t>
            </a:r>
            <a:r>
              <a:rPr lang="en-US" sz="2800" dirty="0" smtClean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। </a:t>
            </a:r>
            <a:endParaRPr lang="en-US" sz="2400" dirty="0">
              <a:solidFill>
                <a:srgbClr val="002060"/>
              </a:solidFill>
              <a:latin typeface="Nikosh" pitchFamily="2" charset="0"/>
              <a:cs typeface="Nikosh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64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1.09158E-6 L -3.33333E-6 -0.12465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2.77521E-7 L -3.33333E-6 0.11956 " pathEditMode="relative" rAng="0" ptsTypes="AA">
                                      <p:cBhvr>
                                        <p:cTn id="4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6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6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0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  <p:bldP spid="7" grpId="0" animBg="1"/>
      <p:bldP spid="9" grpId="0" animBg="1"/>
      <p:bldP spid="9" grpId="1" animBg="1"/>
      <p:bldP spid="10" grpId="0" animBg="1"/>
      <p:bldP spid="10" grpId="1" animBg="1"/>
      <p:bldP spid="12" grpId="0"/>
      <p:bldP spid="13" grpId="0" animBg="1"/>
      <p:bldP spid="14" grpId="0" animBg="1"/>
      <p:bldP spid="1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819400" y="1515070"/>
            <a:ext cx="3352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b="1" spc="-300" dirty="0" smtClean="0">
                <a:solidFill>
                  <a:srgbClr val="008000"/>
                </a:solidFill>
                <a:latin typeface="Nikosh" pitchFamily="2" charset="0"/>
                <a:cs typeface="Nikosh" pitchFamily="2" charset="0"/>
              </a:rPr>
              <a:t>জমির</a:t>
            </a:r>
            <a:r>
              <a:rPr lang="en-US" sz="3600" b="1" spc="-300" dirty="0" smtClean="0">
                <a:solidFill>
                  <a:srgbClr val="008000"/>
                </a:solidFill>
                <a:latin typeface="Nikosh" pitchFamily="2" charset="0"/>
                <a:cs typeface="Nikosh" pitchFamily="2" charset="0"/>
              </a:rPr>
              <a:t>  </a:t>
            </a:r>
            <a:r>
              <a:rPr lang="bn-BD" sz="3600" b="1" spc="-300" dirty="0" smtClean="0">
                <a:solidFill>
                  <a:srgbClr val="008000"/>
                </a:solidFill>
                <a:latin typeface="Nikosh" pitchFamily="2" charset="0"/>
                <a:cs typeface="Nikosh" pitchFamily="2" charset="0"/>
              </a:rPr>
              <a:t>দৈর্ঘ্য </a:t>
            </a:r>
            <a:r>
              <a:rPr lang="en-US" sz="3600" b="1" spc="-300" dirty="0" smtClean="0">
                <a:solidFill>
                  <a:srgbClr val="008000"/>
                </a:solidFill>
                <a:latin typeface="Nikosh" pitchFamily="2" charset="0"/>
                <a:cs typeface="Nikosh" pitchFamily="2" charset="0"/>
              </a:rPr>
              <a:t> 80 </a:t>
            </a:r>
            <a:r>
              <a:rPr lang="bn-BD" sz="3600" b="1" spc="-300" dirty="0" smtClean="0">
                <a:solidFill>
                  <a:srgbClr val="008000"/>
                </a:solidFill>
                <a:latin typeface="Nikosh" pitchFamily="2" charset="0"/>
                <a:cs typeface="Nikosh" pitchFamily="2" charset="0"/>
              </a:rPr>
              <a:t> মিঃ</a:t>
            </a:r>
            <a:r>
              <a:rPr lang="bn-BD" sz="5400" b="1" spc="-300" dirty="0" smtClean="0">
                <a:solidFill>
                  <a:srgbClr val="008000"/>
                </a:solidFill>
                <a:latin typeface="Nikosh" pitchFamily="2" charset="0"/>
                <a:cs typeface="Nikosh" pitchFamily="2" charset="0"/>
              </a:rPr>
              <a:t> </a:t>
            </a:r>
            <a:endParaRPr lang="en-US" sz="4400" b="1" spc="-300" dirty="0">
              <a:solidFill>
                <a:srgbClr val="008000"/>
              </a:solidFill>
              <a:latin typeface="Nikosh" pitchFamily="2" charset="0"/>
              <a:cs typeface="Nikosh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438400" y="3048000"/>
            <a:ext cx="4114800" cy="2133600"/>
          </a:xfrm>
          <a:prstGeom prst="rect">
            <a:avLst/>
          </a:prstGeom>
          <a:solidFill>
            <a:srgbClr val="6D97B3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lowchart: Process 7"/>
          <p:cNvSpPr/>
          <p:nvPr/>
        </p:nvSpPr>
        <p:spPr>
          <a:xfrm rot="16200000">
            <a:off x="1257301" y="4000500"/>
            <a:ext cx="2133600" cy="228600"/>
          </a:xfrm>
          <a:prstGeom prst="flowChartProcess">
            <a:avLst/>
          </a:prstGeom>
          <a:solidFill>
            <a:schemeClr val="accent2"/>
          </a:solidFill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400"/>
          </a:p>
        </p:txBody>
      </p:sp>
      <p:sp>
        <p:nvSpPr>
          <p:cNvPr id="9" name="Flowchart: Process 8"/>
          <p:cNvSpPr/>
          <p:nvPr/>
        </p:nvSpPr>
        <p:spPr>
          <a:xfrm rot="16200000">
            <a:off x="5600701" y="4000502"/>
            <a:ext cx="2133600" cy="228597"/>
          </a:xfrm>
          <a:prstGeom prst="flowChartProcess">
            <a:avLst/>
          </a:prstGeom>
          <a:solidFill>
            <a:schemeClr val="accent2"/>
          </a:solidFill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400"/>
          </a:p>
        </p:txBody>
      </p:sp>
      <p:sp>
        <p:nvSpPr>
          <p:cNvPr id="10" name="TextBox 9"/>
          <p:cNvSpPr txBox="1"/>
          <p:nvPr/>
        </p:nvSpPr>
        <p:spPr>
          <a:xfrm>
            <a:off x="228600" y="609600"/>
            <a:ext cx="2133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spc="-300" dirty="0" smtClean="0">
                <a:solidFill>
                  <a:srgbClr val="00B050"/>
                </a:solidFill>
                <a:latin typeface="Nikosh" pitchFamily="2" charset="0"/>
                <a:cs typeface="Nikosh" pitchFamily="2" charset="0"/>
              </a:rPr>
              <a:t>4 </a:t>
            </a:r>
            <a:r>
              <a:rPr lang="bn-BD" sz="2800" b="1" spc="-300" dirty="0" smtClean="0">
                <a:solidFill>
                  <a:srgbClr val="00B050"/>
                </a:solidFill>
                <a:latin typeface="Nikosh" pitchFamily="2" charset="0"/>
                <a:cs typeface="Nikosh" pitchFamily="2" charset="0"/>
              </a:rPr>
              <a:t> মিঃ</a:t>
            </a:r>
            <a:r>
              <a:rPr lang="en-US" sz="2800" b="1" spc="-300" dirty="0" smtClean="0">
                <a:solidFill>
                  <a:srgbClr val="00B05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bn-BD" sz="2800" b="1" spc="-300" dirty="0" smtClean="0">
                <a:solidFill>
                  <a:srgbClr val="00B050"/>
                </a:solidFill>
                <a:latin typeface="Nikosh" pitchFamily="2" charset="0"/>
                <a:cs typeface="Nikosh" pitchFamily="2" charset="0"/>
              </a:rPr>
              <a:t> চওড়া  পাড়</a:t>
            </a:r>
            <a:r>
              <a:rPr lang="bn-BD" sz="4400" b="1" spc="-300" dirty="0" smtClean="0">
                <a:solidFill>
                  <a:srgbClr val="00B050"/>
                </a:solidFill>
                <a:latin typeface="Nikosh" pitchFamily="2" charset="0"/>
                <a:cs typeface="Nikosh" pitchFamily="2" charset="0"/>
              </a:rPr>
              <a:t> </a:t>
            </a:r>
            <a:endParaRPr lang="en-US" sz="3600" b="1" spc="-300" dirty="0">
              <a:solidFill>
                <a:srgbClr val="00B050"/>
              </a:solidFill>
              <a:latin typeface="Nikosh" pitchFamily="2" charset="0"/>
              <a:cs typeface="Nikosh" pitchFamily="2" charset="0"/>
            </a:endParaRPr>
          </a:p>
        </p:txBody>
      </p:sp>
      <p:sp>
        <p:nvSpPr>
          <p:cNvPr id="11" name="Left Brace 10"/>
          <p:cNvSpPr/>
          <p:nvPr/>
        </p:nvSpPr>
        <p:spPr>
          <a:xfrm>
            <a:off x="2286000" y="838200"/>
            <a:ext cx="79248" cy="304800"/>
          </a:xfrm>
          <a:prstGeom prst="leftBrac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lowchart: Process 11"/>
          <p:cNvSpPr/>
          <p:nvPr/>
        </p:nvSpPr>
        <p:spPr>
          <a:xfrm>
            <a:off x="2667000" y="838200"/>
            <a:ext cx="3048000" cy="228600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400"/>
          </a:p>
        </p:txBody>
      </p:sp>
      <p:sp>
        <p:nvSpPr>
          <p:cNvPr id="14" name="TextBox 13"/>
          <p:cNvSpPr txBox="1"/>
          <p:nvPr/>
        </p:nvSpPr>
        <p:spPr>
          <a:xfrm>
            <a:off x="2057400" y="5587425"/>
            <a:ext cx="5486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b="1" spc="-150" dirty="0" smtClean="0">
                <a:solidFill>
                  <a:srgbClr val="008000"/>
                </a:solidFill>
                <a:latin typeface="NikoshBAN" pitchFamily="2" charset="0"/>
                <a:cs typeface="NikoshBAN" pitchFamily="2" charset="0"/>
              </a:rPr>
              <a:t>পুকুরের</a:t>
            </a:r>
            <a:r>
              <a:rPr lang="en-US" sz="3200" b="1" spc="-150" dirty="0" smtClean="0">
                <a:solidFill>
                  <a:srgbClr val="008000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bn-BD" sz="3200" b="1" spc="-150" dirty="0" smtClean="0">
                <a:solidFill>
                  <a:srgbClr val="008000"/>
                </a:solidFill>
                <a:latin typeface="NikoshBAN" pitchFamily="2" charset="0"/>
                <a:cs typeface="NikoshBAN" pitchFamily="2" charset="0"/>
              </a:rPr>
              <a:t>দৈর্ঘ্য</a:t>
            </a:r>
            <a:r>
              <a:rPr lang="bn-BD" sz="1600" b="1" spc="-150" dirty="0" smtClean="0">
                <a:solidFill>
                  <a:srgbClr val="008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600" b="1" spc="-150" dirty="0" smtClean="0">
                <a:solidFill>
                  <a:srgbClr val="008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b="1" spc="-150" dirty="0" smtClean="0">
                <a:solidFill>
                  <a:srgbClr val="008000"/>
                </a:solidFill>
                <a:latin typeface="Nikosh" pitchFamily="2" charset="0"/>
                <a:cs typeface="Nikosh" pitchFamily="2" charset="0"/>
              </a:rPr>
              <a:t>(</a:t>
            </a:r>
            <a:r>
              <a:rPr lang="en-US" sz="3200" b="1" spc="-150" dirty="0" smtClean="0">
                <a:solidFill>
                  <a:srgbClr val="008000"/>
                </a:solidFill>
                <a:latin typeface="Nikosh" pitchFamily="2" charset="0"/>
                <a:cs typeface="Nikosh" pitchFamily="2" charset="0"/>
              </a:rPr>
              <a:t>  </a:t>
            </a:r>
            <a:r>
              <a:rPr lang="en-US" sz="2800" b="1" spc="-150" dirty="0" smtClean="0">
                <a:solidFill>
                  <a:srgbClr val="008000"/>
                </a:solidFill>
                <a:latin typeface="Nikosh" pitchFamily="2" charset="0"/>
                <a:cs typeface="Nikosh" pitchFamily="2" charset="0"/>
              </a:rPr>
              <a:t>80</a:t>
            </a:r>
            <a:r>
              <a:rPr lang="bn-BD" sz="2800" b="1" spc="-150" dirty="0" smtClean="0">
                <a:solidFill>
                  <a:srgbClr val="00800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bn-BD" sz="3200" b="1" spc="-150" dirty="0" smtClean="0">
                <a:solidFill>
                  <a:srgbClr val="008000"/>
                </a:solidFill>
                <a:latin typeface="Nikosh" pitchFamily="2" charset="0"/>
                <a:cs typeface="Nikosh" pitchFamily="2" charset="0"/>
              </a:rPr>
              <a:t> - </a:t>
            </a:r>
            <a:r>
              <a:rPr lang="en-US" sz="3200" b="1" spc="-150" dirty="0" smtClean="0">
                <a:solidFill>
                  <a:srgbClr val="008000"/>
                </a:solidFill>
                <a:latin typeface="Nikosh" pitchFamily="2" charset="0"/>
                <a:cs typeface="Nikosh" pitchFamily="2" charset="0"/>
              </a:rPr>
              <a:t>4</a:t>
            </a:r>
            <a:r>
              <a:rPr lang="bn-BD" sz="3200" b="1" spc="-150" dirty="0" smtClean="0">
                <a:solidFill>
                  <a:srgbClr val="008000"/>
                </a:solidFill>
                <a:latin typeface="Nikosh" pitchFamily="2" charset="0"/>
                <a:cs typeface="Nikosh" pitchFamily="2" charset="0"/>
              </a:rPr>
              <a:t>  - </a:t>
            </a:r>
            <a:r>
              <a:rPr lang="en-US" sz="3200" b="1" spc="-150" dirty="0" smtClean="0">
                <a:solidFill>
                  <a:srgbClr val="008000"/>
                </a:solidFill>
                <a:latin typeface="Nikosh" pitchFamily="2" charset="0"/>
                <a:cs typeface="Nikosh" pitchFamily="2" charset="0"/>
              </a:rPr>
              <a:t>4 </a:t>
            </a:r>
            <a:r>
              <a:rPr lang="bn-BD" sz="3200" b="1" spc="-150" dirty="0" smtClean="0">
                <a:solidFill>
                  <a:srgbClr val="008000"/>
                </a:solidFill>
                <a:latin typeface="Nikosh" pitchFamily="2" charset="0"/>
                <a:cs typeface="Nikosh" pitchFamily="2" charset="0"/>
              </a:rPr>
              <a:t>)</a:t>
            </a:r>
            <a:r>
              <a:rPr lang="en-US" sz="3200" b="1" spc="-150" dirty="0" smtClean="0">
                <a:solidFill>
                  <a:srgbClr val="008000"/>
                </a:solidFill>
                <a:latin typeface="Nikosh" pitchFamily="2" charset="0"/>
                <a:cs typeface="Nikosh" pitchFamily="2" charset="0"/>
              </a:rPr>
              <a:t> =72 </a:t>
            </a:r>
            <a:r>
              <a:rPr lang="en-US" sz="3200" b="1" spc="-150" dirty="0" err="1" smtClean="0">
                <a:solidFill>
                  <a:srgbClr val="008000"/>
                </a:solidFill>
                <a:latin typeface="Nikosh" pitchFamily="2" charset="0"/>
                <a:cs typeface="Nikosh" pitchFamily="2" charset="0"/>
              </a:rPr>
              <a:t>মিঃ</a:t>
            </a:r>
            <a:endParaRPr lang="en-US" sz="8000" b="1" spc="-150" dirty="0">
              <a:solidFill>
                <a:srgbClr val="008000"/>
              </a:solidFill>
              <a:latin typeface="Nikosh" pitchFamily="2" charset="0"/>
              <a:cs typeface="Nikosh" pitchFamily="2" charset="0"/>
            </a:endParaRPr>
          </a:p>
        </p:txBody>
      </p:sp>
      <p:cxnSp>
        <p:nvCxnSpPr>
          <p:cNvPr id="16" name="Straight Arrow Connector 15"/>
          <p:cNvCxnSpPr/>
          <p:nvPr/>
        </p:nvCxnSpPr>
        <p:spPr>
          <a:xfrm>
            <a:off x="2209800" y="2590800"/>
            <a:ext cx="4572000" cy="1588"/>
          </a:xfrm>
          <a:prstGeom prst="straightConnector1">
            <a:avLst/>
          </a:prstGeom>
          <a:ln w="28575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>
            <a:off x="2561232" y="5484812"/>
            <a:ext cx="3886200" cy="1588"/>
          </a:xfrm>
          <a:prstGeom prst="straightConnector1">
            <a:avLst/>
          </a:prstGeom>
          <a:ln w="28575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5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4.95837E-6 L -0.17917 -4.95837E-6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63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4.95837E-6 L 0.1875 -4.95837E-6 " pathEditMode="relative" rAng="0" ptsTypes="AA">
                                      <p:cBhvr>
                                        <p:cTn id="4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4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animBg="1"/>
      <p:bldP spid="8" grpId="0" animBg="1"/>
      <p:bldP spid="8" grpId="1" animBg="1"/>
      <p:bldP spid="9" grpId="0" animBg="1"/>
      <p:bldP spid="9" grpId="1" animBg="1"/>
      <p:bldP spid="10" grpId="0"/>
      <p:bldP spid="11" grpId="0" animBg="1"/>
      <p:bldP spid="12" grpId="0" animBg="1"/>
      <p:bldP spid="1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ame 4"/>
          <p:cNvSpPr/>
          <p:nvPr/>
        </p:nvSpPr>
        <p:spPr>
          <a:xfrm>
            <a:off x="3352800" y="1066800"/>
            <a:ext cx="5181600" cy="2743200"/>
          </a:xfrm>
          <a:prstGeom prst="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657600" y="1371600"/>
            <a:ext cx="4572000" cy="2133600"/>
          </a:xfrm>
          <a:prstGeom prst="rect">
            <a:avLst/>
          </a:prstGeom>
          <a:solidFill>
            <a:srgbClr val="6D97B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Notched Right Arrow 6"/>
          <p:cNvSpPr/>
          <p:nvPr/>
        </p:nvSpPr>
        <p:spPr>
          <a:xfrm>
            <a:off x="1752600" y="1219200"/>
            <a:ext cx="1828800" cy="152400"/>
          </a:xfrm>
          <a:prstGeom prst="notchedRightArrow">
            <a:avLst/>
          </a:prstGeom>
          <a:solidFill>
            <a:schemeClr val="tx1">
              <a:lumMod val="85000"/>
              <a:lumOff val="1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839344" y="1012209"/>
            <a:ext cx="838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" pitchFamily="2" charset="0"/>
                <a:cs typeface="Nikosh" pitchFamily="2" charset="0"/>
              </a:rPr>
              <a:t>পাড়</a:t>
            </a:r>
            <a:endParaRPr lang="en-US" sz="3200" dirty="0">
              <a:latin typeface="Nikosh" pitchFamily="2" charset="0"/>
              <a:cs typeface="Nikosh" pitchFamily="2" charset="0"/>
            </a:endParaRPr>
          </a:p>
        </p:txBody>
      </p:sp>
      <p:sp>
        <p:nvSpPr>
          <p:cNvPr id="9" name="Notched Right Arrow 8"/>
          <p:cNvSpPr/>
          <p:nvPr/>
        </p:nvSpPr>
        <p:spPr>
          <a:xfrm>
            <a:off x="1752600" y="2911520"/>
            <a:ext cx="2895600" cy="152400"/>
          </a:xfrm>
          <a:prstGeom prst="notchedRightArrow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776792" y="2731824"/>
            <a:ext cx="1066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" pitchFamily="2" charset="0"/>
                <a:cs typeface="Nikosh" pitchFamily="2" charset="0"/>
              </a:rPr>
              <a:t>পুকুর</a:t>
            </a:r>
            <a:endParaRPr lang="en-US" sz="3200" dirty="0">
              <a:latin typeface="Nikosh" pitchFamily="2" charset="0"/>
              <a:cs typeface="Nikosh" pitchFamily="2" charset="0"/>
            </a:endParaRPr>
          </a:p>
        </p:txBody>
      </p:sp>
      <p:cxnSp>
        <p:nvCxnSpPr>
          <p:cNvPr id="12" name="Straight Arrow Connector 11"/>
          <p:cNvCxnSpPr/>
          <p:nvPr/>
        </p:nvCxnSpPr>
        <p:spPr>
          <a:xfrm>
            <a:off x="3657600" y="1676400"/>
            <a:ext cx="4572000" cy="1588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rot="5400000">
            <a:off x="6325394" y="2438400"/>
            <a:ext cx="2132806" cy="794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4724400" y="1741224"/>
            <a:ext cx="16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latin typeface="Nikosh" pitchFamily="2" charset="0"/>
                <a:cs typeface="Nikosh" pitchFamily="2" charset="0"/>
              </a:rPr>
              <a:t>দৈর্ঘ্য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= 72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মিঃ</a:t>
            </a:r>
            <a:endParaRPr lang="en-US" dirty="0">
              <a:latin typeface="Nikosh" pitchFamily="2" charset="0"/>
              <a:cs typeface="Nikosh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876208" y="1828800"/>
            <a:ext cx="461665" cy="1416291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en-US" dirty="0" err="1" smtClean="0">
                <a:latin typeface="Nikosh" pitchFamily="2" charset="0"/>
                <a:cs typeface="Nikosh" pitchFamily="2" charset="0"/>
              </a:rPr>
              <a:t>প্রস্থ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= 52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মিঃ</a:t>
            </a:r>
            <a:endParaRPr lang="en-US" dirty="0">
              <a:latin typeface="Nikosh" pitchFamily="2" charset="0"/>
              <a:cs typeface="Nikosh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124200" y="152400"/>
            <a:ext cx="3657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 smtClean="0">
                <a:solidFill>
                  <a:srgbClr val="008000"/>
                </a:solidFill>
                <a:latin typeface="Nikosh" pitchFamily="2" charset="0"/>
                <a:cs typeface="Nikosh" pitchFamily="2" charset="0"/>
              </a:rPr>
              <a:t>পুকুরের</a:t>
            </a:r>
            <a:r>
              <a:rPr lang="en-US" sz="3600" b="1" dirty="0" smtClean="0">
                <a:solidFill>
                  <a:srgbClr val="00800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3600" b="1" dirty="0" err="1" smtClean="0">
                <a:solidFill>
                  <a:srgbClr val="008000"/>
                </a:solidFill>
                <a:latin typeface="Nikosh" pitchFamily="2" charset="0"/>
                <a:cs typeface="Nikosh" pitchFamily="2" charset="0"/>
              </a:rPr>
              <a:t>ক্ষেত্রফল</a:t>
            </a:r>
            <a:r>
              <a:rPr lang="en-US" sz="3600" b="1" dirty="0" smtClean="0">
                <a:solidFill>
                  <a:srgbClr val="00800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3600" b="1" dirty="0" err="1" smtClean="0">
                <a:solidFill>
                  <a:srgbClr val="008000"/>
                </a:solidFill>
                <a:latin typeface="Nikosh" pitchFamily="2" charset="0"/>
                <a:cs typeface="Nikosh" pitchFamily="2" charset="0"/>
              </a:rPr>
              <a:t>নির্ণয়ঃ</a:t>
            </a:r>
            <a:endParaRPr lang="en-US" sz="3600" b="1" dirty="0">
              <a:solidFill>
                <a:srgbClr val="008000"/>
              </a:solidFill>
              <a:latin typeface="Nikosh" pitchFamily="2" charset="0"/>
              <a:cs typeface="Nikosh" pitchFamily="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999704" y="4209192"/>
            <a:ext cx="2438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Nikosh" pitchFamily="2" charset="0"/>
                <a:cs typeface="Nikosh" pitchFamily="2" charset="0"/>
              </a:rPr>
              <a:t>পুকুরের</a:t>
            </a:r>
            <a:r>
              <a:rPr lang="en-US" sz="28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 smtClean="0">
                <a:latin typeface="Nikosh" pitchFamily="2" charset="0"/>
                <a:cs typeface="Nikosh" pitchFamily="2" charset="0"/>
              </a:rPr>
              <a:t>ক্ষেত্রফল</a:t>
            </a:r>
            <a:r>
              <a:rPr lang="en-US" sz="2800" dirty="0" smtClean="0">
                <a:latin typeface="Nikosh" pitchFamily="2" charset="0"/>
                <a:cs typeface="Nikosh" pitchFamily="2" charset="0"/>
              </a:rPr>
              <a:t> </a:t>
            </a:r>
            <a:endParaRPr lang="en-US" sz="2800" dirty="0"/>
          </a:p>
        </p:txBody>
      </p:sp>
      <p:sp>
        <p:nvSpPr>
          <p:cNvPr id="20" name="TextBox 19"/>
          <p:cNvSpPr txBox="1"/>
          <p:nvPr/>
        </p:nvSpPr>
        <p:spPr>
          <a:xfrm>
            <a:off x="3124200" y="4230800"/>
            <a:ext cx="3505200" cy="9694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Nikosh" pitchFamily="2" charset="0"/>
                <a:cs typeface="Nikosh" pitchFamily="2" charset="0"/>
              </a:rPr>
              <a:t>= 72 </a:t>
            </a:r>
            <a:r>
              <a:rPr lang="en-US" sz="2400" dirty="0" err="1" smtClean="0">
                <a:latin typeface="Nikosh" pitchFamily="2" charset="0"/>
                <a:cs typeface="Nikosh" pitchFamily="2" charset="0"/>
              </a:rPr>
              <a:t>মিঃ</a:t>
            </a:r>
            <a:r>
              <a:rPr lang="en-US" sz="2400" dirty="0" smtClean="0">
                <a:latin typeface="Nikosh" pitchFamily="2" charset="0"/>
                <a:cs typeface="Nikosh" pitchFamily="2" charset="0"/>
              </a:rPr>
              <a:t> × 52 </a:t>
            </a:r>
            <a:r>
              <a:rPr lang="en-US" sz="2400" dirty="0" err="1" smtClean="0">
                <a:latin typeface="Nikosh" pitchFamily="2" charset="0"/>
                <a:cs typeface="Nikosh" pitchFamily="2" charset="0"/>
              </a:rPr>
              <a:t>মিঃ</a:t>
            </a:r>
            <a:endParaRPr lang="en-US" sz="2400" dirty="0" smtClean="0">
              <a:latin typeface="Nikosh" pitchFamily="2" charset="0"/>
              <a:cs typeface="Nikosh" pitchFamily="2" charset="0"/>
            </a:endParaRPr>
          </a:p>
          <a:p>
            <a:endParaRPr lang="en-US" sz="900" dirty="0" smtClean="0">
              <a:latin typeface="Nikosh" pitchFamily="2" charset="0"/>
              <a:cs typeface="Nikosh" pitchFamily="2" charset="0"/>
            </a:endParaRPr>
          </a:p>
          <a:p>
            <a:r>
              <a:rPr lang="en-US" sz="2400" dirty="0" smtClean="0">
                <a:latin typeface="Nikosh" pitchFamily="2" charset="0"/>
                <a:cs typeface="Nikosh" pitchFamily="2" charset="0"/>
              </a:rPr>
              <a:t>= 3744 </a:t>
            </a:r>
            <a:r>
              <a:rPr lang="en-US" sz="2400" dirty="0" err="1" smtClean="0">
                <a:latin typeface="Nikosh" pitchFamily="2" charset="0"/>
                <a:cs typeface="Nikosh" pitchFamily="2" charset="0"/>
              </a:rPr>
              <a:t>বর্গ</a:t>
            </a:r>
            <a:r>
              <a:rPr lang="en-US" sz="24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400" dirty="0" err="1" smtClean="0">
                <a:latin typeface="Nikosh" pitchFamily="2" charset="0"/>
                <a:cs typeface="Nikosh" pitchFamily="2" charset="0"/>
              </a:rPr>
              <a:t>মিঃ</a:t>
            </a:r>
            <a:endParaRPr lang="en-US" sz="2800" dirty="0">
              <a:latin typeface="Nikosh" pitchFamily="2" charset="0"/>
              <a:cs typeface="Nikosh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781024" y="5791200"/>
            <a:ext cx="6400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solidFill>
                  <a:srgbClr val="008000"/>
                </a:solidFill>
                <a:latin typeface="Nikosh" pitchFamily="2" charset="0"/>
                <a:cs typeface="Nikosh" pitchFamily="2" charset="0"/>
              </a:rPr>
              <a:t>উত্তরঃ</a:t>
            </a:r>
            <a:r>
              <a:rPr lang="en-US" sz="2800" dirty="0" smtClean="0">
                <a:solidFill>
                  <a:srgbClr val="008000"/>
                </a:solidFill>
                <a:latin typeface="Nikosh" pitchFamily="2" charset="0"/>
                <a:cs typeface="Nikosh" pitchFamily="2" charset="0"/>
              </a:rPr>
              <a:t>  </a:t>
            </a:r>
            <a:r>
              <a:rPr lang="en-US" sz="2800" dirty="0" err="1" smtClean="0">
                <a:solidFill>
                  <a:srgbClr val="008000"/>
                </a:solidFill>
                <a:latin typeface="Nikosh" pitchFamily="2" charset="0"/>
                <a:cs typeface="Nikosh" pitchFamily="2" charset="0"/>
              </a:rPr>
              <a:t>পুকুরের</a:t>
            </a:r>
            <a:r>
              <a:rPr lang="en-US" sz="2800" dirty="0" smtClean="0">
                <a:solidFill>
                  <a:srgbClr val="00800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 smtClean="0">
                <a:solidFill>
                  <a:srgbClr val="008000"/>
                </a:solidFill>
                <a:latin typeface="Nikosh" pitchFamily="2" charset="0"/>
                <a:cs typeface="Nikosh" pitchFamily="2" charset="0"/>
              </a:rPr>
              <a:t>ক্ষেত্রফল</a:t>
            </a:r>
            <a:r>
              <a:rPr lang="en-US" sz="2800" dirty="0" smtClean="0">
                <a:solidFill>
                  <a:srgbClr val="008000"/>
                </a:solidFill>
                <a:latin typeface="Nikosh" pitchFamily="2" charset="0"/>
                <a:cs typeface="Nikosh" pitchFamily="2" charset="0"/>
              </a:rPr>
              <a:t> = 3744 </a:t>
            </a:r>
            <a:r>
              <a:rPr lang="en-US" sz="2800" dirty="0" err="1" smtClean="0">
                <a:solidFill>
                  <a:srgbClr val="008000"/>
                </a:solidFill>
                <a:latin typeface="Nikosh" pitchFamily="2" charset="0"/>
                <a:cs typeface="Nikosh" pitchFamily="2" charset="0"/>
              </a:rPr>
              <a:t>বর্গ</a:t>
            </a:r>
            <a:r>
              <a:rPr lang="en-US" sz="2800" dirty="0" smtClean="0">
                <a:solidFill>
                  <a:srgbClr val="00800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 smtClean="0">
                <a:solidFill>
                  <a:srgbClr val="008000"/>
                </a:solidFill>
                <a:latin typeface="Nikosh" pitchFamily="2" charset="0"/>
                <a:cs typeface="Nikosh" pitchFamily="2" charset="0"/>
              </a:rPr>
              <a:t>মিটার</a:t>
            </a:r>
            <a:endParaRPr lang="en-US" sz="2800" dirty="0">
              <a:solidFill>
                <a:srgbClr val="008000"/>
              </a:solidFill>
              <a:latin typeface="Nikosh" pitchFamily="2" charset="0"/>
              <a:cs typeface="Nikosh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9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900" decel="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9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900" decel="10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4" dur="20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4" grpId="0" animBg="1"/>
      <p:bldP spid="7" grpId="0" animBg="1"/>
      <p:bldP spid="8" grpId="0"/>
      <p:bldP spid="9" grpId="0" animBg="1"/>
      <p:bldP spid="10" grpId="0"/>
      <p:bldP spid="16" grpId="0"/>
      <p:bldP spid="17" grpId="0"/>
      <p:bldP spid="18" grpId="0"/>
      <p:bldP spid="19" grpId="0"/>
      <p:bldP spid="2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2057400" y="228600"/>
            <a:ext cx="6705600" cy="1447800"/>
          </a:xfrm>
          <a:prstGeom prst="rect">
            <a:avLst/>
          </a:prstGeom>
        </p:spPr>
        <p:txBody>
          <a:bodyPr>
            <a:noAutofit/>
          </a:bodyPr>
          <a:lstStyle/>
          <a:p>
            <a:pPr lvl="0" algn="just">
              <a:spcBef>
                <a:spcPct val="0"/>
              </a:spcBef>
              <a:defRPr/>
            </a:pPr>
            <a:r>
              <a:rPr kumimoji="0" lang="bn-BD" sz="280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Nikosh" pitchFamily="2" charset="0"/>
                <a:ea typeface="+mj-ea"/>
                <a:cs typeface="Nikosh" pitchFamily="2" charset="0"/>
              </a:rPr>
              <a:t>একটি আয়তক্ষেত্রের</a:t>
            </a:r>
            <a:r>
              <a:rPr kumimoji="0" lang="bn-BD" sz="2800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Nikosh" pitchFamily="2" charset="0"/>
                <a:ea typeface="+mj-ea"/>
                <a:cs typeface="Nikosh" pitchFamily="2" charset="0"/>
              </a:rPr>
              <a:t> ক্ষেত্রফল </a:t>
            </a:r>
            <a:r>
              <a:rPr lang="en-US" sz="2800" dirty="0" smtClean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2000</a:t>
            </a:r>
            <a:r>
              <a:rPr kumimoji="0" lang="bn-BD" sz="2800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Nikosh" pitchFamily="2" charset="0"/>
                <a:ea typeface="+mj-ea"/>
                <a:cs typeface="Nikosh" pitchFamily="2" charset="0"/>
              </a:rPr>
              <a:t> বর্গ মিটার। যদি এর দৈর্ঘ্য </a:t>
            </a:r>
            <a:r>
              <a:rPr kumimoji="0" lang="en-US" sz="2800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Nikosh" pitchFamily="2" charset="0"/>
                <a:ea typeface="+mj-ea"/>
                <a:cs typeface="Nikosh" pitchFamily="2" charset="0"/>
              </a:rPr>
              <a:t>10</a:t>
            </a:r>
            <a:r>
              <a:rPr kumimoji="0" lang="bn-BD" sz="2800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Nikosh" pitchFamily="2" charset="0"/>
                <a:ea typeface="+mj-ea"/>
                <a:cs typeface="Nikosh" pitchFamily="2" charset="0"/>
              </a:rPr>
              <a:t> মিটার কম হত তাহলে এটি একটি বর্গক্ষেত্র হত। আয়তক্ষেত্রটির দৈর্ঘ্য ও প্রস্থ নির্ণয় কর।</a:t>
            </a:r>
            <a:endParaRPr kumimoji="0" lang="en-US" sz="280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Nikosh" pitchFamily="2" charset="0"/>
              <a:ea typeface="+mj-ea"/>
              <a:cs typeface="Nikosh" pitchFamily="2" charset="0"/>
            </a:endParaRPr>
          </a:p>
        </p:txBody>
      </p:sp>
      <p:sp>
        <p:nvSpPr>
          <p:cNvPr id="4" name="Striped Right Arrow 3"/>
          <p:cNvSpPr/>
          <p:nvPr/>
        </p:nvSpPr>
        <p:spPr>
          <a:xfrm>
            <a:off x="228600" y="457200"/>
            <a:ext cx="1600200" cy="1828800"/>
          </a:xfrm>
          <a:prstGeom prst="stripedRigh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b="1" dirty="0" smtClean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সমস্যা </a:t>
            </a:r>
            <a:r>
              <a:rPr lang="bn-BD" sz="2400" b="1" dirty="0" smtClean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bn-BD" sz="2800" b="1" dirty="0" smtClean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২</a:t>
            </a:r>
            <a:r>
              <a:rPr lang="bn-BD" sz="1400" dirty="0" smtClean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 </a:t>
            </a:r>
            <a:endParaRPr lang="en-US" sz="1200" dirty="0">
              <a:solidFill>
                <a:srgbClr val="002060"/>
              </a:solidFill>
              <a:latin typeface="Nikosh" pitchFamily="2" charset="0"/>
              <a:cs typeface="Nikosh" pitchFamily="2" charset="0"/>
            </a:endParaRPr>
          </a:p>
        </p:txBody>
      </p:sp>
      <p:cxnSp>
        <p:nvCxnSpPr>
          <p:cNvPr id="5" name="Straight Arrow Connector 4"/>
          <p:cNvCxnSpPr/>
          <p:nvPr/>
        </p:nvCxnSpPr>
        <p:spPr>
          <a:xfrm rot="5400000">
            <a:off x="1926052" y="3694112"/>
            <a:ext cx="2209800" cy="1588"/>
          </a:xfrm>
          <a:prstGeom prst="straightConnector1">
            <a:avLst/>
          </a:prstGeom>
          <a:ln w="38100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/>
          <p:nvPr/>
        </p:nvCxnSpPr>
        <p:spPr>
          <a:xfrm>
            <a:off x="3352800" y="4951412"/>
            <a:ext cx="3733800" cy="1588"/>
          </a:xfrm>
          <a:prstGeom prst="straightConnector1">
            <a:avLst/>
          </a:prstGeom>
          <a:ln w="38100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4114800" y="5105400"/>
            <a:ext cx="2209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solidFill>
                  <a:srgbClr val="008000"/>
                </a:solidFill>
                <a:latin typeface="Nikosh" pitchFamily="2" charset="0"/>
                <a:cs typeface="Nikosh" pitchFamily="2" charset="0"/>
              </a:rPr>
              <a:t>দৈর্ঘ্য</a:t>
            </a:r>
            <a:r>
              <a:rPr lang="en-US" sz="3200" dirty="0" smtClean="0">
                <a:solidFill>
                  <a:srgbClr val="008000"/>
                </a:solidFill>
                <a:latin typeface="Nikosh" pitchFamily="2" charset="0"/>
                <a:cs typeface="Nikosh" pitchFamily="2" charset="0"/>
              </a:rPr>
              <a:t> = y </a:t>
            </a:r>
            <a:r>
              <a:rPr lang="bn-BD" sz="3200" dirty="0" smtClean="0">
                <a:solidFill>
                  <a:srgbClr val="008000"/>
                </a:solidFill>
                <a:latin typeface="Nikosh" pitchFamily="2" charset="0"/>
                <a:cs typeface="Nikosh" pitchFamily="2" charset="0"/>
              </a:rPr>
              <a:t>মি</a:t>
            </a:r>
            <a:r>
              <a:rPr lang="en-US" sz="3200" dirty="0" smtClean="0">
                <a:solidFill>
                  <a:srgbClr val="008000"/>
                </a:solidFill>
                <a:latin typeface="Nikosh" pitchFamily="2" charset="0"/>
                <a:cs typeface="Nikosh" pitchFamily="2" charset="0"/>
              </a:rPr>
              <a:t>ঃ</a:t>
            </a:r>
            <a:endParaRPr lang="en-US" dirty="0">
              <a:solidFill>
                <a:srgbClr val="008000"/>
              </a:solidFill>
              <a:latin typeface="Nikosh" pitchFamily="2" charset="0"/>
              <a:cs typeface="Nikosh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85800" y="3191470"/>
            <a:ext cx="1828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spc="-300" dirty="0" smtClean="0">
                <a:solidFill>
                  <a:srgbClr val="008000"/>
                </a:solidFill>
                <a:latin typeface="Nikosh" pitchFamily="2" charset="0"/>
                <a:cs typeface="Nikosh" pitchFamily="2" charset="0"/>
              </a:rPr>
              <a:t>প্রস্থ </a:t>
            </a:r>
            <a:r>
              <a:rPr lang="en-US" sz="3200" spc="-300" dirty="0" smtClean="0">
                <a:solidFill>
                  <a:srgbClr val="008000"/>
                </a:solidFill>
                <a:latin typeface="Nikosh" pitchFamily="2" charset="0"/>
                <a:cs typeface="Nikosh" pitchFamily="2" charset="0"/>
              </a:rPr>
              <a:t>=</a:t>
            </a:r>
            <a:r>
              <a:rPr lang="bn-BD" sz="3200" spc="-300" dirty="0" smtClean="0">
                <a:solidFill>
                  <a:srgbClr val="00800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3200" spc="-300" dirty="0" smtClean="0">
                <a:solidFill>
                  <a:srgbClr val="008000"/>
                </a:solidFill>
                <a:latin typeface="Nikosh" pitchFamily="2" charset="0"/>
                <a:cs typeface="Nikosh" pitchFamily="2" charset="0"/>
              </a:rPr>
              <a:t>x </a:t>
            </a:r>
            <a:r>
              <a:rPr lang="bn-BD" sz="3200" dirty="0" smtClean="0">
                <a:solidFill>
                  <a:srgbClr val="008000"/>
                </a:solidFill>
                <a:latin typeface="Nikosh" pitchFamily="2" charset="0"/>
                <a:cs typeface="Nikosh" pitchFamily="2" charset="0"/>
              </a:rPr>
              <a:t>মি</a:t>
            </a:r>
            <a:r>
              <a:rPr lang="en-US" sz="3200" dirty="0" smtClean="0">
                <a:solidFill>
                  <a:srgbClr val="008000"/>
                </a:solidFill>
                <a:latin typeface="Nikosh" pitchFamily="2" charset="0"/>
                <a:cs typeface="Nikosh" pitchFamily="2" charset="0"/>
              </a:rPr>
              <a:t>ঃ</a:t>
            </a:r>
            <a:r>
              <a:rPr lang="en-US" sz="3200" spc="-300" dirty="0" smtClean="0">
                <a:solidFill>
                  <a:srgbClr val="00800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bn-BD" sz="3200" spc="-300" dirty="0" smtClean="0">
                <a:solidFill>
                  <a:srgbClr val="008000"/>
                </a:solidFill>
                <a:latin typeface="Nikosh" pitchFamily="2" charset="0"/>
                <a:cs typeface="Nikosh" pitchFamily="2" charset="0"/>
              </a:rPr>
              <a:t>  </a:t>
            </a:r>
            <a:endParaRPr lang="en-US" sz="3200" spc="-300" dirty="0">
              <a:solidFill>
                <a:srgbClr val="008000"/>
              </a:solidFill>
              <a:latin typeface="Nikosh" pitchFamily="2" charset="0"/>
              <a:cs typeface="Nikosh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352800" y="2589212"/>
            <a:ext cx="3733800" cy="213360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1219200" y="5707559"/>
            <a:ext cx="74676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3600" dirty="0" smtClean="0">
                <a:solidFill>
                  <a:schemeClr val="accent2">
                    <a:lumMod val="75000"/>
                  </a:schemeClr>
                </a:solidFill>
                <a:latin typeface="Nikosh" pitchFamily="2" charset="0"/>
                <a:cs typeface="Nikosh" pitchFamily="2" charset="0"/>
              </a:rPr>
              <a:t>আয়তক্ষেত্রের ক্ষেত্রফল </a:t>
            </a:r>
            <a:r>
              <a:rPr lang="bn-BD" sz="36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Nikosh" pitchFamily="2" charset="0"/>
                <a:cs typeface="Nikosh" pitchFamily="2" charset="0"/>
              </a:rPr>
              <a:t>=</a:t>
            </a:r>
            <a:r>
              <a:rPr lang="bn-BD" sz="3600" spc="-300" dirty="0" smtClean="0">
                <a:solidFill>
                  <a:srgbClr val="00800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3600" spc="-300" dirty="0" smtClean="0">
                <a:solidFill>
                  <a:srgbClr val="008000"/>
                </a:solidFill>
                <a:latin typeface="Nikosh" pitchFamily="2" charset="0"/>
                <a:cs typeface="Nikosh" pitchFamily="2" charset="0"/>
              </a:rPr>
              <a:t>x . y  </a:t>
            </a:r>
            <a:r>
              <a:rPr lang="en-US" sz="3600" spc="-300" dirty="0" err="1" smtClean="0">
                <a:solidFill>
                  <a:srgbClr val="008000"/>
                </a:solidFill>
                <a:latin typeface="Nikosh" pitchFamily="2" charset="0"/>
                <a:cs typeface="Nikosh" pitchFamily="2" charset="0"/>
              </a:rPr>
              <a:t>বর্গ</a:t>
            </a:r>
            <a:r>
              <a:rPr lang="en-US" sz="3600" spc="-300" dirty="0" smtClean="0">
                <a:solidFill>
                  <a:srgbClr val="00800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3600" spc="-300" dirty="0" err="1" smtClean="0">
                <a:solidFill>
                  <a:srgbClr val="008000"/>
                </a:solidFill>
                <a:latin typeface="Nikosh" pitchFamily="2" charset="0"/>
                <a:cs typeface="Nikosh" pitchFamily="2" charset="0"/>
              </a:rPr>
              <a:t>মিঃ</a:t>
            </a:r>
            <a:endParaRPr lang="en-US" sz="3600" dirty="0">
              <a:latin typeface="Nikosh" pitchFamily="2" charset="0"/>
              <a:cs typeface="Nikosh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  <p:bldP spid="7" grpId="0"/>
      <p:bldP spid="8" grpId="0"/>
      <p:bldP spid="9" grpId="0" animBg="1"/>
      <p:bldP spid="11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505200" y="1392748"/>
            <a:ext cx="2286000" cy="2133600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Flowchart: Process 2"/>
          <p:cNvSpPr/>
          <p:nvPr/>
        </p:nvSpPr>
        <p:spPr>
          <a:xfrm>
            <a:off x="5804848" y="1394336"/>
            <a:ext cx="1066800" cy="2133600"/>
          </a:xfrm>
          <a:prstGeom prst="flowChartProcess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5638800" y="96664"/>
            <a:ext cx="1447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  <a:latin typeface="Nikosh" pitchFamily="2" charset="0"/>
                <a:cs typeface="Nikosh" pitchFamily="2" charset="0"/>
              </a:rPr>
              <a:t>10</a:t>
            </a:r>
            <a:r>
              <a:rPr lang="bn-BD" sz="2800" dirty="0" smtClean="0">
                <a:solidFill>
                  <a:srgbClr val="FF0000"/>
                </a:solidFill>
                <a:latin typeface="Nikosh" pitchFamily="2" charset="0"/>
                <a:cs typeface="Nikosh" pitchFamily="2" charset="0"/>
              </a:rPr>
              <a:t> মিটার</a:t>
            </a:r>
            <a:endParaRPr lang="en-US" sz="2800" dirty="0">
              <a:solidFill>
                <a:srgbClr val="FF0000"/>
              </a:solidFill>
              <a:latin typeface="Nikosh" pitchFamily="2" charset="0"/>
              <a:cs typeface="Nikosh" pitchFamily="2" charset="0"/>
            </a:endParaRPr>
          </a:p>
        </p:txBody>
      </p:sp>
      <p:cxnSp>
        <p:nvCxnSpPr>
          <p:cNvPr id="6" name="Straight Arrow Connector 5"/>
          <p:cNvCxnSpPr/>
          <p:nvPr/>
        </p:nvCxnSpPr>
        <p:spPr>
          <a:xfrm rot="5400000">
            <a:off x="2214932" y="2470352"/>
            <a:ext cx="2209800" cy="1588"/>
          </a:xfrm>
          <a:prstGeom prst="straightConnector1">
            <a:avLst/>
          </a:prstGeom>
          <a:ln w="28575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>
            <a:off x="3505200" y="3714004"/>
            <a:ext cx="3352800" cy="1588"/>
          </a:xfrm>
          <a:prstGeom prst="straightConnector1">
            <a:avLst/>
          </a:prstGeom>
          <a:ln w="28575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4267200" y="3886200"/>
            <a:ext cx="2209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solidFill>
                  <a:srgbClr val="008000"/>
                </a:solidFill>
                <a:latin typeface="Nikosh" pitchFamily="2" charset="0"/>
                <a:cs typeface="Nikosh" pitchFamily="2" charset="0"/>
              </a:rPr>
              <a:t>দৈর্ঘ্য</a:t>
            </a:r>
            <a:r>
              <a:rPr lang="en-US" sz="3200" dirty="0" smtClean="0">
                <a:solidFill>
                  <a:srgbClr val="008000"/>
                </a:solidFill>
                <a:latin typeface="Nikosh" pitchFamily="2" charset="0"/>
                <a:cs typeface="Nikosh" pitchFamily="2" charset="0"/>
              </a:rPr>
              <a:t> = y </a:t>
            </a:r>
            <a:r>
              <a:rPr lang="bn-BD" sz="3200" dirty="0" smtClean="0">
                <a:solidFill>
                  <a:srgbClr val="008000"/>
                </a:solidFill>
                <a:latin typeface="Nikosh" pitchFamily="2" charset="0"/>
                <a:cs typeface="Nikosh" pitchFamily="2" charset="0"/>
              </a:rPr>
              <a:t>মিঃ</a:t>
            </a:r>
            <a:endParaRPr lang="en-US" dirty="0">
              <a:solidFill>
                <a:srgbClr val="008000"/>
              </a:solidFill>
              <a:latin typeface="Nikosh" pitchFamily="2" charset="0"/>
              <a:cs typeface="Nikosh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38200" y="2035950"/>
            <a:ext cx="1828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spc="-300" dirty="0" smtClean="0">
                <a:solidFill>
                  <a:srgbClr val="008000"/>
                </a:solidFill>
                <a:latin typeface="Nikosh" pitchFamily="2" charset="0"/>
                <a:cs typeface="Nikosh" pitchFamily="2" charset="0"/>
              </a:rPr>
              <a:t>প্রস্থ </a:t>
            </a:r>
            <a:r>
              <a:rPr lang="en-US" sz="3200" spc="-300" dirty="0" smtClean="0">
                <a:solidFill>
                  <a:srgbClr val="008000"/>
                </a:solidFill>
                <a:latin typeface="Nikosh" pitchFamily="2" charset="0"/>
                <a:cs typeface="Nikosh" pitchFamily="2" charset="0"/>
              </a:rPr>
              <a:t> =</a:t>
            </a:r>
            <a:r>
              <a:rPr lang="bn-BD" sz="3200" spc="-300" dirty="0" smtClean="0">
                <a:solidFill>
                  <a:srgbClr val="00800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3200" spc="-300" dirty="0" smtClean="0">
                <a:solidFill>
                  <a:srgbClr val="008000"/>
                </a:solidFill>
                <a:latin typeface="Nikosh" pitchFamily="2" charset="0"/>
                <a:cs typeface="Nikosh" pitchFamily="2" charset="0"/>
              </a:rPr>
              <a:t>x </a:t>
            </a:r>
            <a:r>
              <a:rPr lang="bn-BD" sz="3200" dirty="0" smtClean="0">
                <a:solidFill>
                  <a:srgbClr val="008000"/>
                </a:solidFill>
                <a:latin typeface="Nikosh" pitchFamily="2" charset="0"/>
                <a:cs typeface="Nikosh" pitchFamily="2" charset="0"/>
              </a:rPr>
              <a:t>মিঃ</a:t>
            </a:r>
            <a:r>
              <a:rPr lang="en-US" sz="3200" spc="-300" dirty="0" smtClean="0">
                <a:solidFill>
                  <a:srgbClr val="00800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bn-BD" sz="3200" spc="-300" dirty="0" smtClean="0">
                <a:solidFill>
                  <a:srgbClr val="008000"/>
                </a:solidFill>
                <a:latin typeface="Nikosh" pitchFamily="2" charset="0"/>
                <a:cs typeface="Nikosh" pitchFamily="2" charset="0"/>
              </a:rPr>
              <a:t>  </a:t>
            </a:r>
            <a:endParaRPr lang="en-US" sz="3200" spc="-300" dirty="0">
              <a:solidFill>
                <a:srgbClr val="008000"/>
              </a:solidFill>
              <a:latin typeface="Nikosh" pitchFamily="2" charset="0"/>
              <a:cs typeface="Nikosh" pitchFamily="2" charset="0"/>
            </a:endParaRPr>
          </a:p>
        </p:txBody>
      </p:sp>
      <p:cxnSp>
        <p:nvCxnSpPr>
          <p:cNvPr id="10" name="Straight Arrow Connector 9"/>
          <p:cNvCxnSpPr/>
          <p:nvPr/>
        </p:nvCxnSpPr>
        <p:spPr>
          <a:xfrm>
            <a:off x="3505200" y="4559480"/>
            <a:ext cx="2209800" cy="1588"/>
          </a:xfrm>
          <a:prstGeom prst="straightConnector1">
            <a:avLst/>
          </a:prstGeom>
          <a:ln w="28575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ight Brace 13"/>
          <p:cNvSpPr/>
          <p:nvPr/>
        </p:nvSpPr>
        <p:spPr>
          <a:xfrm rot="16200000">
            <a:off x="5905500" y="406580"/>
            <a:ext cx="838200" cy="1066800"/>
          </a:xfrm>
          <a:prstGeom prst="rightBrac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2514600" y="4768744"/>
            <a:ext cx="441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solidFill>
                  <a:srgbClr val="008000"/>
                </a:solidFill>
                <a:latin typeface="Nikosh" pitchFamily="2" charset="0"/>
                <a:cs typeface="Nikosh" pitchFamily="2" charset="0"/>
              </a:rPr>
              <a:t>বর্গ</a:t>
            </a:r>
            <a:r>
              <a:rPr lang="en-US" sz="2800" dirty="0" smtClean="0">
                <a:solidFill>
                  <a:srgbClr val="00800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 smtClean="0">
                <a:solidFill>
                  <a:srgbClr val="008000"/>
                </a:solidFill>
                <a:latin typeface="Nikosh" pitchFamily="2" charset="0"/>
                <a:cs typeface="Nikosh" pitchFamily="2" charset="0"/>
              </a:rPr>
              <a:t>ক্ষেত্রের</a:t>
            </a:r>
            <a:r>
              <a:rPr lang="en-US" sz="2800" dirty="0" smtClean="0">
                <a:solidFill>
                  <a:srgbClr val="00800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bn-BD" sz="2800" dirty="0" smtClean="0">
                <a:solidFill>
                  <a:srgbClr val="008000"/>
                </a:solidFill>
                <a:latin typeface="Nikosh" pitchFamily="2" charset="0"/>
                <a:cs typeface="Nikosh" pitchFamily="2" charset="0"/>
              </a:rPr>
              <a:t>দৈর্ঘ্য</a:t>
            </a:r>
            <a:r>
              <a:rPr lang="en-US" sz="2800" dirty="0" smtClean="0">
                <a:solidFill>
                  <a:srgbClr val="008000"/>
                </a:solidFill>
                <a:latin typeface="Nikosh" pitchFamily="2" charset="0"/>
                <a:cs typeface="Nikosh" pitchFamily="2" charset="0"/>
              </a:rPr>
              <a:t> = y</a:t>
            </a:r>
            <a:r>
              <a:rPr lang="bn-BD" sz="2800" dirty="0" smtClean="0">
                <a:solidFill>
                  <a:srgbClr val="008000"/>
                </a:solidFill>
                <a:latin typeface="Nikosh" pitchFamily="2" charset="0"/>
                <a:cs typeface="Nikosh" pitchFamily="2" charset="0"/>
              </a:rPr>
              <a:t> – </a:t>
            </a:r>
            <a:r>
              <a:rPr lang="en-US" sz="2800" dirty="0" smtClean="0">
                <a:solidFill>
                  <a:srgbClr val="008000"/>
                </a:solidFill>
                <a:latin typeface="Nikosh" pitchFamily="2" charset="0"/>
                <a:cs typeface="Nikosh" pitchFamily="2" charset="0"/>
              </a:rPr>
              <a:t>10 </a:t>
            </a:r>
            <a:r>
              <a:rPr lang="bn-BD" sz="2800" dirty="0" smtClean="0">
                <a:solidFill>
                  <a:srgbClr val="008000"/>
                </a:solidFill>
                <a:latin typeface="Nikosh" pitchFamily="2" charset="0"/>
                <a:cs typeface="Nikosh" pitchFamily="2" charset="0"/>
              </a:rPr>
              <a:t>মিঃ</a:t>
            </a:r>
            <a:endParaRPr lang="en-US" sz="1600" dirty="0">
              <a:solidFill>
                <a:srgbClr val="008000"/>
              </a:solidFill>
              <a:latin typeface="Nikosh" pitchFamily="2" charset="0"/>
              <a:cs typeface="Nikosh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914400" y="5562600"/>
            <a:ext cx="7696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solidFill>
                  <a:srgbClr val="008000"/>
                </a:solidFill>
                <a:latin typeface="Nikosh" pitchFamily="2" charset="0"/>
                <a:cs typeface="Nikosh" pitchFamily="2" charset="0"/>
              </a:rPr>
              <a:t>দৈর্ঘ্য</a:t>
            </a:r>
            <a:r>
              <a:rPr lang="en-US" sz="2800" dirty="0" smtClean="0">
                <a:solidFill>
                  <a:srgbClr val="008000"/>
                </a:solidFill>
                <a:latin typeface="Nikosh" pitchFamily="2" charset="0"/>
                <a:cs typeface="Nikosh" pitchFamily="2" charset="0"/>
              </a:rPr>
              <a:t> 10 </a:t>
            </a:r>
            <a:r>
              <a:rPr lang="en-US" sz="2800" dirty="0" err="1" smtClean="0">
                <a:solidFill>
                  <a:srgbClr val="008000"/>
                </a:solidFill>
                <a:latin typeface="Nikosh" pitchFamily="2" charset="0"/>
                <a:cs typeface="Nikosh" pitchFamily="2" charset="0"/>
              </a:rPr>
              <a:t>মিঃ</a:t>
            </a:r>
            <a:r>
              <a:rPr lang="en-US" sz="2800" dirty="0" smtClean="0">
                <a:solidFill>
                  <a:srgbClr val="00800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 smtClean="0">
                <a:solidFill>
                  <a:srgbClr val="008000"/>
                </a:solidFill>
                <a:latin typeface="Nikosh" pitchFamily="2" charset="0"/>
                <a:cs typeface="Nikosh" pitchFamily="2" charset="0"/>
              </a:rPr>
              <a:t>কমে</a:t>
            </a:r>
            <a:r>
              <a:rPr lang="en-US" sz="2800" dirty="0" smtClean="0">
                <a:solidFill>
                  <a:srgbClr val="00800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 smtClean="0">
                <a:solidFill>
                  <a:srgbClr val="008000"/>
                </a:solidFill>
                <a:latin typeface="Nikosh" pitchFamily="2" charset="0"/>
                <a:cs typeface="Nikosh" pitchFamily="2" charset="0"/>
              </a:rPr>
              <a:t>যাওয়ায়</a:t>
            </a:r>
            <a:r>
              <a:rPr lang="en-US" sz="2800" dirty="0" smtClean="0">
                <a:solidFill>
                  <a:srgbClr val="00800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 smtClean="0">
                <a:solidFill>
                  <a:srgbClr val="008000"/>
                </a:solidFill>
                <a:latin typeface="Nikosh" pitchFamily="2" charset="0"/>
                <a:cs typeface="Nikosh" pitchFamily="2" charset="0"/>
              </a:rPr>
              <a:t>আয়তক্ষেত্রটি</a:t>
            </a:r>
            <a:r>
              <a:rPr lang="en-US" sz="2800" dirty="0" smtClean="0">
                <a:solidFill>
                  <a:srgbClr val="00800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 smtClean="0">
                <a:solidFill>
                  <a:srgbClr val="008000"/>
                </a:solidFill>
                <a:latin typeface="Nikosh" pitchFamily="2" charset="0"/>
                <a:cs typeface="Nikosh" pitchFamily="2" charset="0"/>
              </a:rPr>
              <a:t>বর্গক্ষেত্রে</a:t>
            </a:r>
            <a:r>
              <a:rPr lang="en-US" sz="2800" dirty="0" smtClean="0">
                <a:solidFill>
                  <a:srgbClr val="00800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 smtClean="0">
                <a:solidFill>
                  <a:srgbClr val="008000"/>
                </a:solidFill>
                <a:latin typeface="Nikosh" pitchFamily="2" charset="0"/>
                <a:cs typeface="Nikosh" pitchFamily="2" charset="0"/>
              </a:rPr>
              <a:t>পরিনত</a:t>
            </a:r>
            <a:r>
              <a:rPr lang="en-US" sz="2800" dirty="0" smtClean="0">
                <a:solidFill>
                  <a:srgbClr val="00800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 smtClean="0">
                <a:solidFill>
                  <a:srgbClr val="008000"/>
                </a:solidFill>
                <a:latin typeface="Nikosh" pitchFamily="2" charset="0"/>
                <a:cs typeface="Nikosh" pitchFamily="2" charset="0"/>
              </a:rPr>
              <a:t>হয়েছে</a:t>
            </a:r>
            <a:r>
              <a:rPr lang="en-US" sz="2800" dirty="0" smtClean="0">
                <a:solidFill>
                  <a:srgbClr val="008000"/>
                </a:solidFill>
                <a:latin typeface="Nikosh" pitchFamily="2" charset="0"/>
                <a:cs typeface="Nikosh" pitchFamily="2" charset="0"/>
              </a:rPr>
              <a:t>।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63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3.3025E-6 L 0.19166 -3.3025E-6 " pathEditMode="relative" rAng="0" ptsTypes="AA">
                                      <p:cBhvr>
                                        <p:cTn id="42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6" y="0"/>
                                    </p:animMotion>
                                  </p:childTnLst>
                                </p:cTn>
                              </p:par>
                              <p:par>
                                <p:cTn id="43" presetID="63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3.76503E-6 L 0.19166 0.00555 " pathEditMode="relative" rAng="0" ptsTypes="AA">
                                      <p:cBhvr>
                                        <p:cTn id="44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6" y="3"/>
                                    </p:animMotion>
                                  </p:childTnLst>
                                </p:cTn>
                              </p:par>
                              <p:par>
                                <p:cTn id="45" presetID="63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9.80574E-7 L 0.17917 0.00185 " pathEditMode="relative" rAng="0" ptsTypes="AA">
                                      <p:cBhvr>
                                        <p:cTn id="4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0" y="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0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4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6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9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3" grpId="0" animBg="1"/>
      <p:bldP spid="3" grpId="1" animBg="1"/>
      <p:bldP spid="5" grpId="0"/>
      <p:bldP spid="5" grpId="1"/>
      <p:bldP spid="8" grpId="0"/>
      <p:bldP spid="8" grpId="1"/>
      <p:bldP spid="9" grpId="0"/>
      <p:bldP spid="14" grpId="0" animBg="1"/>
      <p:bldP spid="14" grpId="1" animBg="1"/>
      <p:bldP spid="15" grpId="0"/>
      <p:bldP spid="1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505200" y="519276"/>
            <a:ext cx="2286000" cy="2133600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Arrow Connector 5"/>
          <p:cNvCxnSpPr/>
          <p:nvPr/>
        </p:nvCxnSpPr>
        <p:spPr>
          <a:xfrm rot="5400000">
            <a:off x="2078452" y="1624176"/>
            <a:ext cx="2209800" cy="1588"/>
          </a:xfrm>
          <a:prstGeom prst="straightConnector1">
            <a:avLst/>
          </a:prstGeom>
          <a:ln w="38100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1086136" y="1189774"/>
            <a:ext cx="1828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spc="-300" dirty="0" smtClean="0">
                <a:solidFill>
                  <a:srgbClr val="008000"/>
                </a:solidFill>
                <a:latin typeface="Nikosh" pitchFamily="2" charset="0"/>
                <a:cs typeface="Nikosh" pitchFamily="2" charset="0"/>
              </a:rPr>
              <a:t>প্রস্থ </a:t>
            </a:r>
            <a:r>
              <a:rPr lang="en-US" sz="3200" spc="-300" dirty="0" smtClean="0">
                <a:solidFill>
                  <a:srgbClr val="008000"/>
                </a:solidFill>
                <a:latin typeface="Nikosh" pitchFamily="2" charset="0"/>
                <a:cs typeface="Nikosh" pitchFamily="2" charset="0"/>
              </a:rPr>
              <a:t> =</a:t>
            </a:r>
            <a:r>
              <a:rPr lang="bn-BD" sz="3200" spc="-300" dirty="0" smtClean="0">
                <a:solidFill>
                  <a:srgbClr val="00800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3200" spc="-300" dirty="0" smtClean="0">
                <a:solidFill>
                  <a:srgbClr val="008000"/>
                </a:solidFill>
                <a:latin typeface="Nikosh" pitchFamily="2" charset="0"/>
                <a:cs typeface="Nikosh" pitchFamily="2" charset="0"/>
              </a:rPr>
              <a:t>x </a:t>
            </a:r>
            <a:r>
              <a:rPr lang="bn-BD" sz="3200" dirty="0" smtClean="0">
                <a:solidFill>
                  <a:srgbClr val="008000"/>
                </a:solidFill>
                <a:latin typeface="Nikosh" pitchFamily="2" charset="0"/>
                <a:cs typeface="Nikosh" pitchFamily="2" charset="0"/>
              </a:rPr>
              <a:t>মিঃ</a:t>
            </a:r>
            <a:r>
              <a:rPr lang="en-US" sz="3200" spc="-300" dirty="0" smtClean="0">
                <a:solidFill>
                  <a:srgbClr val="00800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bn-BD" sz="3200" spc="-300" dirty="0" smtClean="0">
                <a:solidFill>
                  <a:srgbClr val="008000"/>
                </a:solidFill>
                <a:latin typeface="Nikosh" pitchFamily="2" charset="0"/>
                <a:cs typeface="Nikosh" pitchFamily="2" charset="0"/>
              </a:rPr>
              <a:t>  </a:t>
            </a:r>
            <a:endParaRPr lang="en-US" sz="3200" spc="-300" dirty="0">
              <a:solidFill>
                <a:srgbClr val="008000"/>
              </a:solidFill>
              <a:latin typeface="Nikosh" pitchFamily="2" charset="0"/>
              <a:cs typeface="Nikosh" pitchFamily="2" charset="0"/>
            </a:endParaRPr>
          </a:p>
        </p:txBody>
      </p:sp>
      <p:cxnSp>
        <p:nvCxnSpPr>
          <p:cNvPr id="10" name="Straight Arrow Connector 9"/>
          <p:cNvCxnSpPr/>
          <p:nvPr/>
        </p:nvCxnSpPr>
        <p:spPr>
          <a:xfrm>
            <a:off x="3505200" y="2880776"/>
            <a:ext cx="2209800" cy="1588"/>
          </a:xfrm>
          <a:prstGeom prst="straightConnector1">
            <a:avLst/>
          </a:prstGeom>
          <a:ln w="38100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3429000" y="3070736"/>
            <a:ext cx="2667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>
                <a:solidFill>
                  <a:srgbClr val="008000"/>
                </a:solidFill>
                <a:latin typeface="Nikosh" pitchFamily="2" charset="0"/>
                <a:cs typeface="Nikosh" pitchFamily="2" charset="0"/>
              </a:rPr>
              <a:t>দৈর্ঘ্য</a:t>
            </a:r>
            <a:r>
              <a:rPr lang="en-US" sz="2800" dirty="0" smtClean="0">
                <a:solidFill>
                  <a:srgbClr val="008000"/>
                </a:solidFill>
                <a:latin typeface="Nikosh" pitchFamily="2" charset="0"/>
                <a:cs typeface="Nikosh" pitchFamily="2" charset="0"/>
              </a:rPr>
              <a:t> = y</a:t>
            </a:r>
            <a:r>
              <a:rPr lang="bn-BD" sz="2800" dirty="0" smtClean="0">
                <a:solidFill>
                  <a:srgbClr val="008000"/>
                </a:solidFill>
                <a:latin typeface="Nikosh" pitchFamily="2" charset="0"/>
                <a:cs typeface="Nikosh" pitchFamily="2" charset="0"/>
              </a:rPr>
              <a:t> – </a:t>
            </a:r>
            <a:r>
              <a:rPr lang="en-US" sz="2800" dirty="0" smtClean="0">
                <a:solidFill>
                  <a:srgbClr val="008000"/>
                </a:solidFill>
                <a:latin typeface="Nikosh" pitchFamily="2" charset="0"/>
                <a:cs typeface="Nikosh" pitchFamily="2" charset="0"/>
              </a:rPr>
              <a:t>10 </a:t>
            </a:r>
            <a:r>
              <a:rPr lang="bn-BD" sz="2800" dirty="0" smtClean="0">
                <a:solidFill>
                  <a:srgbClr val="008000"/>
                </a:solidFill>
                <a:latin typeface="Nikosh" pitchFamily="2" charset="0"/>
                <a:cs typeface="Nikosh" pitchFamily="2" charset="0"/>
              </a:rPr>
              <a:t>মিঃ</a:t>
            </a:r>
            <a:endParaRPr lang="en-US" sz="1600" dirty="0">
              <a:solidFill>
                <a:srgbClr val="008000"/>
              </a:solidFill>
              <a:latin typeface="Nikosh" pitchFamily="2" charset="0"/>
              <a:cs typeface="Nikosh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057400" y="3916740"/>
            <a:ext cx="47244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Nikosh" pitchFamily="2" charset="0"/>
                <a:cs typeface="Nikosh" pitchFamily="2" charset="0"/>
              </a:rPr>
              <a:t>বর্গক্ষেত্রের</a:t>
            </a:r>
            <a:r>
              <a:rPr lang="en-US" sz="32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200" dirty="0" err="1" smtClean="0">
                <a:latin typeface="Nikosh" pitchFamily="2" charset="0"/>
                <a:cs typeface="Nikosh" pitchFamily="2" charset="0"/>
              </a:rPr>
              <a:t>ক্ষেত্রে</a:t>
            </a:r>
            <a:r>
              <a:rPr lang="en-US" sz="3200" dirty="0" smtClean="0">
                <a:latin typeface="Nikosh" pitchFamily="2" charset="0"/>
                <a:cs typeface="Nikosh" pitchFamily="2" charset="0"/>
              </a:rPr>
              <a:t>, </a:t>
            </a:r>
            <a:r>
              <a:rPr lang="en-US" sz="3200" dirty="0" err="1" smtClean="0">
                <a:latin typeface="Nikosh" pitchFamily="2" charset="0"/>
                <a:cs typeface="Nikosh" pitchFamily="2" charset="0"/>
              </a:rPr>
              <a:t>দৈর্ঘ্য</a:t>
            </a:r>
            <a:r>
              <a:rPr lang="en-US" sz="3200" dirty="0" smtClean="0">
                <a:latin typeface="Nikosh" pitchFamily="2" charset="0"/>
                <a:cs typeface="Nikosh" pitchFamily="2" charset="0"/>
              </a:rPr>
              <a:t> = </a:t>
            </a:r>
            <a:r>
              <a:rPr lang="en-US" sz="3200" dirty="0" err="1" smtClean="0">
                <a:latin typeface="Nikosh" pitchFamily="2" charset="0"/>
                <a:cs typeface="Nikosh" pitchFamily="2" charset="0"/>
              </a:rPr>
              <a:t>প্রস্থ</a:t>
            </a:r>
            <a:endParaRPr lang="en-US" sz="3200" dirty="0" smtClean="0">
              <a:latin typeface="Nikosh" pitchFamily="2" charset="0"/>
              <a:cs typeface="Nikosh" pitchFamily="2" charset="0"/>
            </a:endParaRPr>
          </a:p>
          <a:p>
            <a:r>
              <a:rPr lang="en-US" sz="3200" dirty="0" err="1" smtClean="0">
                <a:latin typeface="Nikosh" pitchFamily="2" charset="0"/>
                <a:cs typeface="Nikosh" pitchFamily="2" charset="0"/>
              </a:rPr>
              <a:t>সুতরাং</a:t>
            </a:r>
            <a:r>
              <a:rPr lang="en-US" sz="3200" dirty="0" smtClean="0">
                <a:latin typeface="Nikosh" pitchFamily="2" charset="0"/>
                <a:cs typeface="Nikosh" pitchFamily="2" charset="0"/>
              </a:rPr>
              <a:t>,   y - 10 = x</a:t>
            </a:r>
          </a:p>
          <a:p>
            <a:r>
              <a:rPr lang="en-US" sz="3200" dirty="0" smtClean="0">
                <a:latin typeface="Nikosh" pitchFamily="2" charset="0"/>
                <a:cs typeface="Nikosh" pitchFamily="2" charset="0"/>
              </a:rPr>
              <a:t>        </a:t>
            </a:r>
            <a:r>
              <a:rPr lang="en-US" sz="3200" dirty="0" err="1" smtClean="0">
                <a:latin typeface="Nikosh" pitchFamily="2" charset="0"/>
                <a:cs typeface="Nikosh" pitchFamily="2" charset="0"/>
              </a:rPr>
              <a:t>বা</a:t>
            </a:r>
            <a:r>
              <a:rPr lang="en-US" sz="3200" dirty="0" smtClean="0">
                <a:latin typeface="Nikosh" pitchFamily="2" charset="0"/>
                <a:cs typeface="Nikosh" pitchFamily="2" charset="0"/>
              </a:rPr>
              <a:t>, y = x + 10 </a:t>
            </a:r>
            <a:endParaRPr lang="en-US" sz="3200" dirty="0">
              <a:latin typeface="Nikosh" pitchFamily="2" charset="0"/>
              <a:cs typeface="Nikosh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/>
        </p:nvGraphicFramePr>
        <p:xfrm>
          <a:off x="0" y="304800"/>
          <a:ext cx="9144000" cy="6553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Arrow Connector 4"/>
          <p:cNvCxnSpPr/>
          <p:nvPr/>
        </p:nvCxnSpPr>
        <p:spPr>
          <a:xfrm rot="5400000">
            <a:off x="1998486" y="1637506"/>
            <a:ext cx="2209800" cy="1588"/>
          </a:xfrm>
          <a:prstGeom prst="straightConnector1">
            <a:avLst/>
          </a:prstGeom>
          <a:ln w="19050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/>
          <p:nvPr/>
        </p:nvCxnSpPr>
        <p:spPr>
          <a:xfrm>
            <a:off x="3352800" y="2895600"/>
            <a:ext cx="3352800" cy="1588"/>
          </a:xfrm>
          <a:prstGeom prst="straightConnector1">
            <a:avLst/>
          </a:prstGeom>
          <a:ln w="19050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3276600" y="3048000"/>
            <a:ext cx="3352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dirty="0" smtClean="0">
                <a:solidFill>
                  <a:srgbClr val="008000"/>
                </a:solidFill>
                <a:latin typeface="Nikosh" pitchFamily="2" charset="0"/>
                <a:cs typeface="Nikosh" pitchFamily="2" charset="0"/>
              </a:rPr>
              <a:t>দৈর্ঘ্য</a:t>
            </a:r>
            <a:r>
              <a:rPr lang="en-US" sz="2400" dirty="0" smtClean="0">
                <a:solidFill>
                  <a:srgbClr val="008000"/>
                </a:solidFill>
                <a:latin typeface="Nikosh" pitchFamily="2" charset="0"/>
                <a:cs typeface="Nikosh" pitchFamily="2" charset="0"/>
              </a:rPr>
              <a:t> = y </a:t>
            </a:r>
            <a:r>
              <a:rPr lang="bn-BD" sz="2400" dirty="0" smtClean="0">
                <a:solidFill>
                  <a:srgbClr val="008000"/>
                </a:solidFill>
                <a:latin typeface="Nikosh" pitchFamily="2" charset="0"/>
                <a:cs typeface="Nikosh" pitchFamily="2" charset="0"/>
              </a:rPr>
              <a:t>মি</a:t>
            </a:r>
            <a:r>
              <a:rPr lang="en-US" sz="2400" dirty="0" smtClean="0">
                <a:solidFill>
                  <a:srgbClr val="008000"/>
                </a:solidFill>
                <a:latin typeface="Nikosh" pitchFamily="2" charset="0"/>
                <a:cs typeface="Nikosh" pitchFamily="2" charset="0"/>
              </a:rPr>
              <a:t>ঃ = x + 10 </a:t>
            </a:r>
            <a:r>
              <a:rPr lang="en-US" sz="2400" dirty="0" err="1" smtClean="0">
                <a:solidFill>
                  <a:srgbClr val="008000"/>
                </a:solidFill>
                <a:latin typeface="Nikosh" pitchFamily="2" charset="0"/>
                <a:cs typeface="Nikosh" pitchFamily="2" charset="0"/>
              </a:rPr>
              <a:t>মিঃ</a:t>
            </a:r>
            <a:r>
              <a:rPr lang="en-US" sz="2400" dirty="0" smtClean="0">
                <a:solidFill>
                  <a:srgbClr val="008000"/>
                </a:solidFill>
                <a:latin typeface="Nikosh" pitchFamily="2" charset="0"/>
                <a:cs typeface="Nikosh" pitchFamily="2" charset="0"/>
              </a:rPr>
              <a:t> </a:t>
            </a:r>
            <a:endParaRPr lang="en-US" sz="2400" dirty="0">
              <a:solidFill>
                <a:srgbClr val="008000"/>
              </a:solidFill>
              <a:latin typeface="Nikosh" pitchFamily="2" charset="0"/>
              <a:cs typeface="Nikosh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600200" y="1295400"/>
            <a:ext cx="13056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spc="-300" dirty="0" smtClean="0">
                <a:solidFill>
                  <a:srgbClr val="008000"/>
                </a:solidFill>
                <a:latin typeface="Nikosh" pitchFamily="2" charset="0"/>
                <a:cs typeface="Nikosh" pitchFamily="2" charset="0"/>
              </a:rPr>
              <a:t>প্রস্থ </a:t>
            </a:r>
            <a:r>
              <a:rPr lang="en-US" sz="2400" spc="-300" dirty="0" smtClean="0">
                <a:solidFill>
                  <a:srgbClr val="008000"/>
                </a:solidFill>
                <a:latin typeface="Nikosh" pitchFamily="2" charset="0"/>
                <a:cs typeface="Nikosh" pitchFamily="2" charset="0"/>
              </a:rPr>
              <a:t>=</a:t>
            </a:r>
            <a:r>
              <a:rPr lang="bn-BD" sz="2400" spc="-300" dirty="0" smtClean="0">
                <a:solidFill>
                  <a:srgbClr val="00800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400" spc="-300" dirty="0" smtClean="0">
                <a:solidFill>
                  <a:srgbClr val="008000"/>
                </a:solidFill>
                <a:latin typeface="Nikosh" pitchFamily="2" charset="0"/>
                <a:cs typeface="Nikosh" pitchFamily="2" charset="0"/>
              </a:rPr>
              <a:t>x </a:t>
            </a:r>
            <a:r>
              <a:rPr lang="bn-BD" sz="2400" dirty="0" smtClean="0">
                <a:solidFill>
                  <a:srgbClr val="008000"/>
                </a:solidFill>
                <a:latin typeface="Nikosh" pitchFamily="2" charset="0"/>
                <a:cs typeface="Nikosh" pitchFamily="2" charset="0"/>
              </a:rPr>
              <a:t>মি</a:t>
            </a:r>
            <a:r>
              <a:rPr lang="en-US" sz="2400" dirty="0" smtClean="0">
                <a:solidFill>
                  <a:srgbClr val="008000"/>
                </a:solidFill>
                <a:latin typeface="Nikosh" pitchFamily="2" charset="0"/>
                <a:cs typeface="Nikosh" pitchFamily="2" charset="0"/>
              </a:rPr>
              <a:t>ঃ</a:t>
            </a:r>
            <a:r>
              <a:rPr lang="en-US" sz="2400" spc="-300" dirty="0" smtClean="0">
                <a:solidFill>
                  <a:srgbClr val="00800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bn-BD" sz="2400" spc="-300" dirty="0" smtClean="0">
                <a:solidFill>
                  <a:srgbClr val="008000"/>
                </a:solidFill>
                <a:latin typeface="Nikosh" pitchFamily="2" charset="0"/>
                <a:cs typeface="Nikosh" pitchFamily="2" charset="0"/>
              </a:rPr>
              <a:t>  </a:t>
            </a:r>
            <a:endParaRPr lang="en-US" sz="2400" spc="-300" dirty="0">
              <a:solidFill>
                <a:srgbClr val="008000"/>
              </a:solidFill>
              <a:latin typeface="Nikosh" pitchFamily="2" charset="0"/>
              <a:cs typeface="Nikosh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352800" y="533400"/>
            <a:ext cx="3352800" cy="213360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990600" y="3665560"/>
            <a:ext cx="29718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2800" dirty="0" smtClean="0">
                <a:solidFill>
                  <a:schemeClr val="accent2">
                    <a:lumMod val="75000"/>
                  </a:schemeClr>
                </a:solidFill>
                <a:latin typeface="Nikosh" pitchFamily="2" charset="0"/>
                <a:cs typeface="Nikosh" pitchFamily="2" charset="0"/>
              </a:rPr>
              <a:t>আয়তক্ষেত্রের ক্ষেত্রফল</a:t>
            </a:r>
            <a:endParaRPr lang="en-US" sz="2800" dirty="0">
              <a:latin typeface="Nikosh" pitchFamily="2" charset="0"/>
              <a:cs typeface="Nikosh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614368" y="3659872"/>
            <a:ext cx="30480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" pitchFamily="2" charset="0"/>
                <a:cs typeface="Nikosh" pitchFamily="2" charset="0"/>
              </a:rPr>
              <a:t>=</a:t>
            </a:r>
            <a:r>
              <a:rPr lang="bn-BD" sz="2800" spc="-3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spc="-300" dirty="0" smtClean="0">
                <a:latin typeface="Nikosh" pitchFamily="2" charset="0"/>
                <a:cs typeface="Nikosh" pitchFamily="2" charset="0"/>
              </a:rPr>
              <a:t>x . y  </a:t>
            </a:r>
            <a:r>
              <a:rPr lang="en-US" sz="2800" spc="-300" dirty="0" err="1" smtClean="0">
                <a:latin typeface="Nikosh" pitchFamily="2" charset="0"/>
                <a:cs typeface="Nikosh" pitchFamily="2" charset="0"/>
              </a:rPr>
              <a:t>বর্গ</a:t>
            </a:r>
            <a:r>
              <a:rPr lang="en-US" sz="2800" spc="-300" dirty="0" smtClean="0">
                <a:latin typeface="Nikosh" pitchFamily="2" charset="0"/>
                <a:cs typeface="Nikosh" pitchFamily="2" charset="0"/>
              </a:rPr>
              <a:t>  </a:t>
            </a:r>
            <a:r>
              <a:rPr lang="en-US" sz="2800" spc="-300" dirty="0" err="1" smtClean="0">
                <a:latin typeface="Nikosh" pitchFamily="2" charset="0"/>
                <a:cs typeface="Nikosh" pitchFamily="2" charset="0"/>
              </a:rPr>
              <a:t>মিঃ</a:t>
            </a:r>
            <a:endParaRPr lang="en-US" sz="2800" spc="-300" dirty="0" smtClean="0">
              <a:latin typeface="Nikosh" pitchFamily="2" charset="0"/>
              <a:cs typeface="Nikosh" pitchFamily="2" charset="0"/>
            </a:endParaRPr>
          </a:p>
          <a:p>
            <a:endParaRPr lang="en-US" sz="800" spc="-300" dirty="0" smtClean="0">
              <a:latin typeface="Nikosh" pitchFamily="2" charset="0"/>
              <a:cs typeface="Nikosh" pitchFamily="2" charset="0"/>
            </a:endParaRPr>
          </a:p>
          <a:p>
            <a:r>
              <a:rPr lang="en-US" sz="2800" spc="-300" dirty="0" smtClean="0">
                <a:latin typeface="Nikosh" pitchFamily="2" charset="0"/>
                <a:cs typeface="Nikosh" pitchFamily="2" charset="0"/>
              </a:rPr>
              <a:t>= x . (x + 10) </a:t>
            </a:r>
            <a:r>
              <a:rPr lang="en-US" sz="2800" spc="-300" dirty="0" err="1" smtClean="0">
                <a:latin typeface="Nikosh" pitchFamily="2" charset="0"/>
                <a:cs typeface="Nikosh" pitchFamily="2" charset="0"/>
              </a:rPr>
              <a:t>বর্গ</a:t>
            </a:r>
            <a:r>
              <a:rPr lang="en-US" sz="2800" spc="-300" dirty="0" smtClean="0">
                <a:latin typeface="Nikosh" pitchFamily="2" charset="0"/>
                <a:cs typeface="Nikosh" pitchFamily="2" charset="0"/>
              </a:rPr>
              <a:t>  </a:t>
            </a:r>
            <a:r>
              <a:rPr lang="en-US" sz="2800" spc="-300" dirty="0" err="1" smtClean="0">
                <a:latin typeface="Nikosh" pitchFamily="2" charset="0"/>
                <a:cs typeface="Nikosh" pitchFamily="2" charset="0"/>
              </a:rPr>
              <a:t>মিঃ</a:t>
            </a:r>
            <a:endParaRPr lang="en-US" sz="2800" spc="-300" dirty="0" smtClean="0">
              <a:latin typeface="Nikosh" pitchFamily="2" charset="0"/>
              <a:cs typeface="Nikosh" pitchFamily="2" charset="0"/>
            </a:endParaRPr>
          </a:p>
          <a:p>
            <a:endParaRPr lang="en-US" sz="800" spc="-300" dirty="0" smtClean="0">
              <a:latin typeface="Nikosh" pitchFamily="2" charset="0"/>
              <a:cs typeface="Nikosh" pitchFamily="2" charset="0"/>
            </a:endParaRPr>
          </a:p>
          <a:p>
            <a:r>
              <a:rPr lang="en-US" sz="2800" spc="-300" dirty="0" smtClean="0">
                <a:latin typeface="Nikosh" pitchFamily="2" charset="0"/>
                <a:cs typeface="Nikosh" pitchFamily="2" charset="0"/>
              </a:rPr>
              <a:t>=  ( x</a:t>
            </a:r>
            <a:r>
              <a:rPr lang="en-US" sz="2800" spc="-300" baseline="30000" dirty="0" smtClean="0">
                <a:latin typeface="Nikosh" pitchFamily="2" charset="0"/>
                <a:cs typeface="Nikosh" pitchFamily="2" charset="0"/>
              </a:rPr>
              <a:t>2</a:t>
            </a:r>
            <a:r>
              <a:rPr lang="en-US" sz="2800" spc="-300" dirty="0" smtClean="0">
                <a:latin typeface="Nikosh" pitchFamily="2" charset="0"/>
                <a:cs typeface="Nikosh" pitchFamily="2" charset="0"/>
              </a:rPr>
              <a:t> + 10x ) </a:t>
            </a:r>
            <a:r>
              <a:rPr lang="en-US" sz="2800" spc="-300" dirty="0" err="1" smtClean="0">
                <a:latin typeface="Nikosh" pitchFamily="2" charset="0"/>
                <a:cs typeface="Nikosh" pitchFamily="2" charset="0"/>
              </a:rPr>
              <a:t>বর্গ</a:t>
            </a:r>
            <a:r>
              <a:rPr lang="en-US" sz="2800" spc="-300" dirty="0" smtClean="0">
                <a:latin typeface="Nikosh" pitchFamily="2" charset="0"/>
                <a:cs typeface="Nikosh" pitchFamily="2" charset="0"/>
              </a:rPr>
              <a:t>  </a:t>
            </a:r>
            <a:r>
              <a:rPr lang="en-US" sz="2800" spc="-300" dirty="0" err="1" smtClean="0">
                <a:latin typeface="Nikosh" pitchFamily="2" charset="0"/>
                <a:cs typeface="Nikosh" pitchFamily="2" charset="0"/>
              </a:rPr>
              <a:t>মিঃ</a:t>
            </a:r>
            <a:endParaRPr lang="en-US" sz="2800" dirty="0">
              <a:latin typeface="Nikosh" pitchFamily="2" charset="0"/>
              <a:cs typeface="Nikosh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0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533400" y="304800"/>
            <a:ext cx="52578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err="1" smtClean="0">
                <a:solidFill>
                  <a:schemeClr val="accent2">
                    <a:lumMod val="75000"/>
                  </a:schemeClr>
                </a:solidFill>
                <a:latin typeface="Nikosh" pitchFamily="2" charset="0"/>
                <a:cs typeface="Nikosh" pitchFamily="2" charset="0"/>
              </a:rPr>
              <a:t>প্রশ্নমতে</a:t>
            </a:r>
            <a:r>
              <a:rPr lang="en-US" sz="2400" dirty="0" smtClean="0">
                <a:solidFill>
                  <a:schemeClr val="accent2">
                    <a:lumMod val="75000"/>
                  </a:schemeClr>
                </a:solidFill>
                <a:latin typeface="Nikosh" pitchFamily="2" charset="0"/>
                <a:cs typeface="Nikosh" pitchFamily="2" charset="0"/>
              </a:rPr>
              <a:t>, </a:t>
            </a:r>
            <a:r>
              <a:rPr lang="en-US" sz="2400" dirty="0" err="1" smtClean="0">
                <a:solidFill>
                  <a:schemeClr val="accent2">
                    <a:lumMod val="75000"/>
                  </a:schemeClr>
                </a:solidFill>
                <a:latin typeface="Nikosh" pitchFamily="2" charset="0"/>
                <a:cs typeface="Nikosh" pitchFamily="2" charset="0"/>
              </a:rPr>
              <a:t>আয়তক্ষেত্রের</a:t>
            </a:r>
            <a:r>
              <a:rPr lang="en-US" sz="2400" dirty="0" smtClean="0">
                <a:solidFill>
                  <a:schemeClr val="accent2">
                    <a:lumMod val="75000"/>
                  </a:schemeClr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400" dirty="0" err="1" smtClean="0">
                <a:solidFill>
                  <a:schemeClr val="accent2">
                    <a:lumMod val="75000"/>
                  </a:schemeClr>
                </a:solidFill>
                <a:latin typeface="Nikosh" pitchFamily="2" charset="0"/>
                <a:cs typeface="Nikosh" pitchFamily="2" charset="0"/>
              </a:rPr>
              <a:t>ক্ষেত্রফল</a:t>
            </a:r>
            <a:r>
              <a:rPr lang="en-US" sz="2400" dirty="0" smtClean="0">
                <a:solidFill>
                  <a:schemeClr val="accent2">
                    <a:lumMod val="75000"/>
                  </a:schemeClr>
                </a:solidFill>
                <a:latin typeface="Nikosh" pitchFamily="2" charset="0"/>
                <a:cs typeface="Nikosh" pitchFamily="2" charset="0"/>
              </a:rPr>
              <a:t> = 2000 </a:t>
            </a:r>
            <a:r>
              <a:rPr lang="en-US" sz="2400" dirty="0" err="1" smtClean="0">
                <a:solidFill>
                  <a:schemeClr val="accent2">
                    <a:lumMod val="75000"/>
                  </a:schemeClr>
                </a:solidFill>
                <a:latin typeface="Nikosh" pitchFamily="2" charset="0"/>
                <a:cs typeface="Nikosh" pitchFamily="2" charset="0"/>
              </a:rPr>
              <a:t>বর্গ</a:t>
            </a:r>
            <a:r>
              <a:rPr lang="en-US" sz="2400" dirty="0" smtClean="0">
                <a:solidFill>
                  <a:schemeClr val="accent2">
                    <a:lumMod val="75000"/>
                  </a:schemeClr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400" dirty="0" err="1" smtClean="0">
                <a:solidFill>
                  <a:schemeClr val="accent2">
                    <a:lumMod val="75000"/>
                  </a:schemeClr>
                </a:solidFill>
                <a:latin typeface="Nikosh" pitchFamily="2" charset="0"/>
                <a:cs typeface="Nikosh" pitchFamily="2" charset="0"/>
              </a:rPr>
              <a:t>মিঃ</a:t>
            </a:r>
            <a:endParaRPr lang="en-US" sz="2400" dirty="0">
              <a:latin typeface="Nikosh" pitchFamily="2" charset="0"/>
              <a:cs typeface="Nikosh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62000" y="3352800"/>
            <a:ext cx="7315200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spc="-300" dirty="0" err="1" smtClean="0">
                <a:solidFill>
                  <a:srgbClr val="3333FF"/>
                </a:solidFill>
                <a:latin typeface="Nikosh" pitchFamily="2" charset="0"/>
                <a:cs typeface="Nikosh" pitchFamily="2" charset="0"/>
              </a:rPr>
              <a:t>সু</a:t>
            </a:r>
            <a:r>
              <a:rPr lang="en-US" sz="2400" spc="-300" dirty="0" smtClean="0">
                <a:solidFill>
                  <a:srgbClr val="3333FF"/>
                </a:solidFill>
                <a:latin typeface="Nikosh" pitchFamily="2" charset="0"/>
                <a:cs typeface="Nikosh" pitchFamily="2" charset="0"/>
              </a:rPr>
              <a:t> ত </a:t>
            </a:r>
            <a:r>
              <a:rPr lang="en-US" sz="2400" spc="-300" dirty="0" err="1" smtClean="0">
                <a:solidFill>
                  <a:srgbClr val="3333FF"/>
                </a:solidFill>
                <a:latin typeface="Nikosh" pitchFamily="2" charset="0"/>
                <a:cs typeface="Nikosh" pitchFamily="2" charset="0"/>
              </a:rPr>
              <a:t>রাং</a:t>
            </a:r>
            <a:r>
              <a:rPr lang="en-US" sz="2400" spc="-300" dirty="0" smtClean="0">
                <a:solidFill>
                  <a:srgbClr val="3333FF"/>
                </a:solidFill>
                <a:latin typeface="Nikosh" pitchFamily="2" charset="0"/>
                <a:cs typeface="Nikosh" pitchFamily="2" charset="0"/>
              </a:rPr>
              <a:t>  হ য়   ( x  -  40 )  =  0 ,                      </a:t>
            </a:r>
            <a:r>
              <a:rPr lang="en-US" sz="2400" spc="-300" dirty="0" err="1" smtClean="0">
                <a:solidFill>
                  <a:srgbClr val="3333FF"/>
                </a:solidFill>
                <a:latin typeface="Nikosh" pitchFamily="2" charset="0"/>
                <a:cs typeface="Nikosh" pitchFamily="2" charset="0"/>
              </a:rPr>
              <a:t>না</a:t>
            </a:r>
            <a:r>
              <a:rPr lang="en-US" sz="2400" spc="-300" dirty="0" smtClean="0">
                <a:solidFill>
                  <a:srgbClr val="3333FF"/>
                </a:solidFill>
                <a:latin typeface="Nikosh" pitchFamily="2" charset="0"/>
                <a:cs typeface="Nikosh" pitchFamily="2" charset="0"/>
              </a:rPr>
              <a:t>   হ য় ,  (  x + 5 0 )  =  0</a:t>
            </a:r>
          </a:p>
          <a:p>
            <a:r>
              <a:rPr lang="en-US" sz="2400" spc="-300" dirty="0" err="1" smtClean="0">
                <a:solidFill>
                  <a:srgbClr val="3333FF"/>
                </a:solidFill>
                <a:latin typeface="Nikosh" pitchFamily="2" charset="0"/>
                <a:cs typeface="Nikosh" pitchFamily="2" charset="0"/>
              </a:rPr>
              <a:t>বা</a:t>
            </a:r>
            <a:r>
              <a:rPr lang="en-US" sz="2400" spc="-300" dirty="0" smtClean="0">
                <a:solidFill>
                  <a:srgbClr val="3333FF"/>
                </a:solidFill>
                <a:latin typeface="Nikosh" pitchFamily="2" charset="0"/>
                <a:cs typeface="Nikosh" pitchFamily="2" charset="0"/>
              </a:rPr>
              <a:t>  ,  x =  40                                                                  </a:t>
            </a:r>
            <a:r>
              <a:rPr lang="en-US" sz="2400" spc="-300" dirty="0" err="1" smtClean="0">
                <a:solidFill>
                  <a:srgbClr val="3333FF"/>
                </a:solidFill>
                <a:latin typeface="Nikosh" pitchFamily="2" charset="0"/>
                <a:cs typeface="Nikosh" pitchFamily="2" charset="0"/>
              </a:rPr>
              <a:t>বা</a:t>
            </a:r>
            <a:r>
              <a:rPr lang="en-US" sz="2400" spc="-300" dirty="0" smtClean="0">
                <a:solidFill>
                  <a:srgbClr val="3333FF"/>
                </a:solidFill>
                <a:latin typeface="Nikosh" pitchFamily="2" charset="0"/>
                <a:cs typeface="Nikosh" pitchFamily="2" charset="0"/>
              </a:rPr>
              <a:t>  ,   x =   -  50   ( </a:t>
            </a:r>
            <a:r>
              <a:rPr lang="en-US" sz="2400" spc="-300" dirty="0" err="1" smtClean="0">
                <a:solidFill>
                  <a:srgbClr val="3333FF"/>
                </a:solidFill>
                <a:latin typeface="Nikosh" pitchFamily="2" charset="0"/>
                <a:cs typeface="Nikosh" pitchFamily="2" charset="0"/>
              </a:rPr>
              <a:t>যা</a:t>
            </a:r>
            <a:r>
              <a:rPr lang="en-US" sz="2400" spc="-300" dirty="0" smtClean="0">
                <a:solidFill>
                  <a:srgbClr val="3333FF"/>
                </a:solidFill>
                <a:latin typeface="Nikosh" pitchFamily="2" charset="0"/>
                <a:cs typeface="Nikosh" pitchFamily="2" charset="0"/>
              </a:rPr>
              <a:t>  </a:t>
            </a:r>
            <a:r>
              <a:rPr lang="en-US" sz="2400" spc="-300" dirty="0" err="1" smtClean="0">
                <a:solidFill>
                  <a:srgbClr val="3333FF"/>
                </a:solidFill>
                <a:latin typeface="Nikosh" pitchFamily="2" charset="0"/>
                <a:cs typeface="Nikosh" pitchFamily="2" charset="0"/>
              </a:rPr>
              <a:t>বা</a:t>
            </a:r>
            <a:r>
              <a:rPr lang="en-US" sz="2400" spc="-300" dirty="0" smtClean="0">
                <a:solidFill>
                  <a:srgbClr val="3333FF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400" spc="-300" dirty="0" err="1" smtClean="0">
                <a:solidFill>
                  <a:srgbClr val="3333FF"/>
                </a:solidFill>
                <a:latin typeface="Nikosh" pitchFamily="2" charset="0"/>
                <a:cs typeface="Nikosh" pitchFamily="2" charset="0"/>
              </a:rPr>
              <a:t>স্ত</a:t>
            </a:r>
            <a:r>
              <a:rPr lang="en-US" sz="2400" spc="-300" dirty="0" smtClean="0">
                <a:solidFill>
                  <a:srgbClr val="3333FF"/>
                </a:solidFill>
                <a:latin typeface="Nikosh" pitchFamily="2" charset="0"/>
                <a:cs typeface="Nikosh" pitchFamily="2" charset="0"/>
              </a:rPr>
              <a:t> ব  স </a:t>
            </a:r>
            <a:r>
              <a:rPr lang="en-US" sz="2400" spc="-300" dirty="0" err="1" smtClean="0">
                <a:solidFill>
                  <a:srgbClr val="3333FF"/>
                </a:solidFill>
                <a:latin typeface="Nikosh" pitchFamily="2" charset="0"/>
                <a:cs typeface="Nikosh" pitchFamily="2" charset="0"/>
              </a:rPr>
              <a:t>ম্ম</a:t>
            </a:r>
            <a:r>
              <a:rPr lang="en-US" sz="2400" spc="-300" dirty="0" smtClean="0">
                <a:solidFill>
                  <a:srgbClr val="3333FF"/>
                </a:solidFill>
                <a:latin typeface="Nikosh" pitchFamily="2" charset="0"/>
                <a:cs typeface="Nikosh" pitchFamily="2" charset="0"/>
              </a:rPr>
              <a:t> ত  ন য়  ) </a:t>
            </a:r>
          </a:p>
          <a:p>
            <a:endParaRPr lang="en-US" sz="2400" spc="-300" dirty="0" smtClean="0">
              <a:solidFill>
                <a:srgbClr val="3333FF"/>
              </a:solidFill>
              <a:latin typeface="Nikosh" pitchFamily="2" charset="0"/>
              <a:cs typeface="Nikosh" pitchFamily="2" charset="0"/>
            </a:endParaRPr>
          </a:p>
          <a:p>
            <a:endParaRPr lang="en-US" sz="2400" spc="-300" dirty="0" smtClean="0">
              <a:latin typeface="Nikosh" pitchFamily="2" charset="0"/>
              <a:cs typeface="Nikosh" pitchFamily="2" charset="0"/>
            </a:endParaRPr>
          </a:p>
          <a:p>
            <a:endParaRPr lang="en-US" sz="2800" dirty="0">
              <a:latin typeface="Nikosh" pitchFamily="2" charset="0"/>
              <a:cs typeface="Nikosh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667000" y="838200"/>
            <a:ext cx="2667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spc="-3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000" spc="-300" dirty="0" err="1" smtClean="0">
                <a:latin typeface="Nikosh" pitchFamily="2" charset="0"/>
                <a:cs typeface="Nikosh" pitchFamily="2" charset="0"/>
              </a:rPr>
              <a:t>সুতরাং</a:t>
            </a:r>
            <a:r>
              <a:rPr lang="en-US" sz="2000" spc="-300" dirty="0" smtClean="0">
                <a:latin typeface="Nikosh" pitchFamily="2" charset="0"/>
                <a:cs typeface="Nikosh" pitchFamily="2" charset="0"/>
              </a:rPr>
              <a:t>        x</a:t>
            </a:r>
            <a:r>
              <a:rPr lang="en-US" sz="2000" spc="-300" baseline="30000" dirty="0" smtClean="0">
                <a:latin typeface="Nikosh" pitchFamily="2" charset="0"/>
                <a:cs typeface="Nikosh" pitchFamily="2" charset="0"/>
              </a:rPr>
              <a:t>2</a:t>
            </a:r>
            <a:r>
              <a:rPr lang="en-US" sz="2000" spc="-300" dirty="0" smtClean="0">
                <a:latin typeface="Nikosh" pitchFamily="2" charset="0"/>
                <a:cs typeface="Nikosh" pitchFamily="2" charset="0"/>
              </a:rPr>
              <a:t>    +   10  x    =   2 0 0  0</a:t>
            </a:r>
            <a:endParaRPr lang="en-US" sz="2000" dirty="0"/>
          </a:p>
        </p:txBody>
      </p:sp>
      <p:sp>
        <p:nvSpPr>
          <p:cNvPr id="13" name="TextBox 12"/>
          <p:cNvSpPr txBox="1"/>
          <p:nvPr/>
        </p:nvSpPr>
        <p:spPr>
          <a:xfrm>
            <a:off x="2764808" y="1303360"/>
            <a:ext cx="2590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spc="-300" dirty="0" err="1" smtClean="0">
                <a:latin typeface="Nikosh" pitchFamily="2" charset="0"/>
                <a:cs typeface="Nikosh" pitchFamily="2" charset="0"/>
              </a:rPr>
              <a:t>বা</a:t>
            </a:r>
            <a:r>
              <a:rPr lang="en-US" sz="2000" spc="-300" dirty="0" smtClean="0">
                <a:latin typeface="Nikosh" pitchFamily="2" charset="0"/>
                <a:cs typeface="Nikosh" pitchFamily="2" charset="0"/>
              </a:rPr>
              <a:t>  ,    x</a:t>
            </a:r>
            <a:r>
              <a:rPr lang="en-US" sz="2000" spc="-300" baseline="30000" dirty="0" smtClean="0">
                <a:latin typeface="Nikosh" pitchFamily="2" charset="0"/>
                <a:cs typeface="Nikosh" pitchFamily="2" charset="0"/>
              </a:rPr>
              <a:t>2  </a:t>
            </a:r>
            <a:r>
              <a:rPr lang="en-US" sz="2000" spc="-300" dirty="0" smtClean="0">
                <a:latin typeface="Nikosh" pitchFamily="2" charset="0"/>
                <a:cs typeface="Nikosh" pitchFamily="2" charset="0"/>
              </a:rPr>
              <a:t> +   10 x   -   2 0  0 0   =   0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764808" y="1768520"/>
            <a:ext cx="33311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spc="-300" dirty="0" err="1" smtClean="0">
                <a:latin typeface="Nikosh" pitchFamily="2" charset="0"/>
                <a:cs typeface="Nikosh" pitchFamily="2" charset="0"/>
              </a:rPr>
              <a:t>বা</a:t>
            </a:r>
            <a:r>
              <a:rPr lang="en-US" sz="2000" spc="-300" dirty="0" smtClean="0">
                <a:latin typeface="Nikosh" pitchFamily="2" charset="0"/>
                <a:cs typeface="Nikosh" pitchFamily="2" charset="0"/>
              </a:rPr>
              <a:t>  ,   x</a:t>
            </a:r>
            <a:r>
              <a:rPr lang="en-US" sz="2000" spc="-300" baseline="30000" dirty="0" smtClean="0">
                <a:latin typeface="Nikosh" pitchFamily="2" charset="0"/>
                <a:cs typeface="Nikosh" pitchFamily="2" charset="0"/>
              </a:rPr>
              <a:t>2</a:t>
            </a:r>
            <a:r>
              <a:rPr lang="en-US" sz="2000" spc="-300" dirty="0" smtClean="0">
                <a:latin typeface="Nikosh" pitchFamily="2" charset="0"/>
                <a:cs typeface="Nikosh" pitchFamily="2" charset="0"/>
              </a:rPr>
              <a:t>   +   5  0  x   -    4 0  x    -    2 0 0  0    =    0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743200" y="2209800"/>
            <a:ext cx="3581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spc="-300" dirty="0" err="1" smtClean="0">
                <a:latin typeface="Nikosh" pitchFamily="2" charset="0"/>
                <a:cs typeface="Nikosh" pitchFamily="2" charset="0"/>
              </a:rPr>
              <a:t>বা</a:t>
            </a:r>
            <a:r>
              <a:rPr lang="en-US" sz="2000" spc="-300" dirty="0" smtClean="0">
                <a:latin typeface="Nikosh" pitchFamily="2" charset="0"/>
                <a:cs typeface="Nikosh" pitchFamily="2" charset="0"/>
              </a:rPr>
              <a:t>  ,    x    (   x   +   5  0   )   -    40   (   x   +   5  0  )    =    0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751160" y="2667000"/>
            <a:ext cx="3048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spc="-300" dirty="0" err="1" smtClean="0">
                <a:latin typeface="Nikosh" pitchFamily="2" charset="0"/>
                <a:cs typeface="Nikosh" pitchFamily="2" charset="0"/>
              </a:rPr>
              <a:t>বা</a:t>
            </a:r>
            <a:r>
              <a:rPr lang="en-US" sz="2000" spc="-300" dirty="0" smtClean="0">
                <a:latin typeface="Nikosh" pitchFamily="2" charset="0"/>
                <a:cs typeface="Nikosh" pitchFamily="2" charset="0"/>
              </a:rPr>
              <a:t>  ,   (  x  +  5  0  )  .   (   x  -   4 0  )    =   0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914400" y="4724400"/>
            <a:ext cx="67056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spc="-300" dirty="0" err="1" smtClean="0">
                <a:solidFill>
                  <a:srgbClr val="3333FF"/>
                </a:solidFill>
                <a:latin typeface="Nikosh" pitchFamily="2" charset="0"/>
                <a:cs typeface="Nikosh" pitchFamily="2" charset="0"/>
              </a:rPr>
              <a:t>অর্থা</a:t>
            </a:r>
            <a:r>
              <a:rPr lang="en-US" sz="2400" spc="-300" dirty="0" smtClean="0">
                <a:solidFill>
                  <a:srgbClr val="3333FF"/>
                </a:solidFill>
                <a:latin typeface="Nikosh" pitchFamily="2" charset="0"/>
                <a:cs typeface="Nikosh" pitchFamily="2" charset="0"/>
              </a:rPr>
              <a:t>ৎ ,  </a:t>
            </a:r>
            <a:r>
              <a:rPr lang="en-US" sz="2400" spc="-300" dirty="0" err="1" smtClean="0">
                <a:solidFill>
                  <a:srgbClr val="3333FF"/>
                </a:solidFill>
                <a:latin typeface="Nikosh" pitchFamily="2" charset="0"/>
                <a:cs typeface="Nikosh" pitchFamily="2" charset="0"/>
              </a:rPr>
              <a:t>প্রস্থ</a:t>
            </a:r>
            <a:r>
              <a:rPr lang="en-US" sz="2400" spc="-300" dirty="0" smtClean="0">
                <a:solidFill>
                  <a:srgbClr val="3333FF"/>
                </a:solidFill>
                <a:latin typeface="Nikosh" pitchFamily="2" charset="0"/>
                <a:cs typeface="Nikosh" pitchFamily="2" charset="0"/>
              </a:rPr>
              <a:t> ,   x =  4 0 </a:t>
            </a:r>
            <a:r>
              <a:rPr lang="en-US" sz="2400" spc="-300" dirty="0" err="1" smtClean="0">
                <a:solidFill>
                  <a:srgbClr val="3333FF"/>
                </a:solidFill>
                <a:latin typeface="Nikosh" pitchFamily="2" charset="0"/>
                <a:cs typeface="Nikosh" pitchFamily="2" charset="0"/>
              </a:rPr>
              <a:t>মিঃ</a:t>
            </a:r>
            <a:r>
              <a:rPr lang="en-US" sz="2400" spc="-300" dirty="0" smtClean="0">
                <a:solidFill>
                  <a:srgbClr val="3333FF"/>
                </a:solidFill>
                <a:latin typeface="Nikosh" pitchFamily="2" charset="0"/>
                <a:cs typeface="Nikosh" pitchFamily="2" charset="0"/>
              </a:rPr>
              <a:t>              </a:t>
            </a:r>
            <a:r>
              <a:rPr lang="en-US" sz="2400" spc="-300" dirty="0" err="1" smtClean="0">
                <a:solidFill>
                  <a:srgbClr val="3333FF"/>
                </a:solidFill>
                <a:latin typeface="Nikosh" pitchFamily="2" charset="0"/>
                <a:cs typeface="Nikosh" pitchFamily="2" charset="0"/>
              </a:rPr>
              <a:t>এবং</a:t>
            </a:r>
            <a:r>
              <a:rPr lang="en-US" sz="2400" spc="-300" dirty="0" smtClean="0">
                <a:solidFill>
                  <a:srgbClr val="3333FF"/>
                </a:solidFill>
                <a:latin typeface="Nikosh" pitchFamily="2" charset="0"/>
                <a:cs typeface="Nikosh" pitchFamily="2" charset="0"/>
              </a:rPr>
              <a:t>   </a:t>
            </a:r>
            <a:r>
              <a:rPr lang="en-US" sz="2400" spc="-300" dirty="0" err="1" smtClean="0">
                <a:solidFill>
                  <a:srgbClr val="3333FF"/>
                </a:solidFill>
                <a:latin typeface="Nikosh" pitchFamily="2" charset="0"/>
                <a:cs typeface="Nikosh" pitchFamily="2" charset="0"/>
              </a:rPr>
              <a:t>দৈর্ঘ্য</a:t>
            </a:r>
            <a:r>
              <a:rPr lang="en-US" sz="2400" spc="-300" dirty="0" smtClean="0">
                <a:solidFill>
                  <a:srgbClr val="3333FF"/>
                </a:solidFill>
                <a:latin typeface="Nikosh" pitchFamily="2" charset="0"/>
                <a:cs typeface="Nikosh" pitchFamily="2" charset="0"/>
              </a:rPr>
              <a:t>  ,    y =   ( x  + 10 )  </a:t>
            </a:r>
            <a:r>
              <a:rPr lang="en-US" sz="2400" spc="-300" dirty="0" err="1" smtClean="0">
                <a:solidFill>
                  <a:srgbClr val="3333FF"/>
                </a:solidFill>
                <a:latin typeface="Nikosh" pitchFamily="2" charset="0"/>
                <a:cs typeface="Nikosh" pitchFamily="2" charset="0"/>
              </a:rPr>
              <a:t>মিঃ</a:t>
            </a:r>
            <a:endParaRPr lang="en-US" sz="2400" spc="-300" dirty="0" smtClean="0">
              <a:solidFill>
                <a:srgbClr val="3333FF"/>
              </a:solidFill>
              <a:latin typeface="Nikosh" pitchFamily="2" charset="0"/>
              <a:cs typeface="Nikosh" pitchFamily="2" charset="0"/>
            </a:endParaRPr>
          </a:p>
          <a:p>
            <a:r>
              <a:rPr lang="en-US" sz="2400" spc="-300" dirty="0" smtClean="0">
                <a:solidFill>
                  <a:srgbClr val="3333FF"/>
                </a:solidFill>
                <a:latin typeface="Nikosh" pitchFamily="2" charset="0"/>
                <a:cs typeface="Nikosh" pitchFamily="2" charset="0"/>
              </a:rPr>
              <a:t>                                                                                                      =  ( 4 0  +  10 )  </a:t>
            </a:r>
            <a:r>
              <a:rPr lang="en-US" sz="2400" spc="-300" dirty="0" err="1" smtClean="0">
                <a:solidFill>
                  <a:srgbClr val="3333FF"/>
                </a:solidFill>
                <a:latin typeface="Nikosh" pitchFamily="2" charset="0"/>
                <a:cs typeface="Nikosh" pitchFamily="2" charset="0"/>
              </a:rPr>
              <a:t>মিঃ</a:t>
            </a:r>
            <a:r>
              <a:rPr lang="en-US" sz="2400" spc="-300" dirty="0" smtClean="0">
                <a:solidFill>
                  <a:srgbClr val="3333FF"/>
                </a:solidFill>
                <a:latin typeface="Nikosh" pitchFamily="2" charset="0"/>
                <a:cs typeface="Nikosh" pitchFamily="2" charset="0"/>
              </a:rPr>
              <a:t> </a:t>
            </a:r>
          </a:p>
          <a:p>
            <a:r>
              <a:rPr lang="en-US" sz="2400" spc="-300" dirty="0" smtClean="0">
                <a:solidFill>
                  <a:srgbClr val="3333FF"/>
                </a:solidFill>
                <a:latin typeface="Nikosh" pitchFamily="2" charset="0"/>
                <a:cs typeface="Nikosh" pitchFamily="2" charset="0"/>
              </a:rPr>
              <a:t>                                                                                                      =   5 0  </a:t>
            </a:r>
            <a:r>
              <a:rPr lang="en-US" sz="2400" spc="-300" dirty="0" err="1" smtClean="0">
                <a:solidFill>
                  <a:srgbClr val="3333FF"/>
                </a:solidFill>
                <a:latin typeface="Nikosh" pitchFamily="2" charset="0"/>
                <a:cs typeface="Nikosh" pitchFamily="2" charset="0"/>
              </a:rPr>
              <a:t>মিঃ</a:t>
            </a:r>
            <a:r>
              <a:rPr lang="en-US" sz="2400" spc="-300" dirty="0" smtClean="0">
                <a:solidFill>
                  <a:srgbClr val="3333FF"/>
                </a:solidFill>
                <a:latin typeface="Nikosh" pitchFamily="2" charset="0"/>
                <a:cs typeface="Nikosh" pitchFamily="2" charset="0"/>
              </a:rPr>
              <a:t>                 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800" decel="10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0" grpId="0"/>
      <p:bldP spid="12" grpId="0"/>
      <p:bldP spid="13" grpId="0"/>
      <p:bldP spid="14" grpId="0"/>
      <p:bldP spid="15" grpId="0"/>
      <p:bldP spid="17" grpId="0"/>
      <p:bldP spid="19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Arrow Connector 4"/>
          <p:cNvCxnSpPr/>
          <p:nvPr/>
        </p:nvCxnSpPr>
        <p:spPr>
          <a:xfrm rot="5400000">
            <a:off x="1926052" y="1485106"/>
            <a:ext cx="2209800" cy="1588"/>
          </a:xfrm>
          <a:prstGeom prst="straightConnector1">
            <a:avLst/>
          </a:prstGeom>
          <a:ln w="19050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/>
          <p:nvPr/>
        </p:nvCxnSpPr>
        <p:spPr>
          <a:xfrm>
            <a:off x="3352800" y="2819400"/>
            <a:ext cx="3352800" cy="1588"/>
          </a:xfrm>
          <a:prstGeom prst="straightConnector1">
            <a:avLst/>
          </a:prstGeom>
          <a:ln w="19050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3962400" y="2971800"/>
            <a:ext cx="2819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>
                <a:solidFill>
                  <a:srgbClr val="008000"/>
                </a:solidFill>
                <a:latin typeface="Nikosh" pitchFamily="2" charset="0"/>
                <a:cs typeface="Nikosh" pitchFamily="2" charset="0"/>
              </a:rPr>
              <a:t>দৈর্ঘ্য</a:t>
            </a:r>
            <a:r>
              <a:rPr lang="en-US" sz="2800" dirty="0" smtClean="0">
                <a:solidFill>
                  <a:srgbClr val="008000"/>
                </a:solidFill>
                <a:latin typeface="Nikosh" pitchFamily="2" charset="0"/>
                <a:cs typeface="Nikosh" pitchFamily="2" charset="0"/>
              </a:rPr>
              <a:t>, y = 50 </a:t>
            </a:r>
            <a:r>
              <a:rPr lang="bn-BD" sz="2800" dirty="0" smtClean="0">
                <a:solidFill>
                  <a:srgbClr val="008000"/>
                </a:solidFill>
                <a:latin typeface="Nikosh" pitchFamily="2" charset="0"/>
                <a:cs typeface="Nikosh" pitchFamily="2" charset="0"/>
              </a:rPr>
              <a:t>মি</a:t>
            </a:r>
            <a:r>
              <a:rPr lang="en-US" sz="2800" dirty="0" smtClean="0">
                <a:solidFill>
                  <a:srgbClr val="008000"/>
                </a:solidFill>
                <a:latin typeface="Nikosh" pitchFamily="2" charset="0"/>
                <a:cs typeface="Nikosh" pitchFamily="2" charset="0"/>
              </a:rPr>
              <a:t>ঃ</a:t>
            </a:r>
            <a:endParaRPr lang="en-US" sz="2800" dirty="0">
              <a:solidFill>
                <a:srgbClr val="008000"/>
              </a:solidFill>
              <a:latin typeface="Nikosh" pitchFamily="2" charset="0"/>
              <a:cs typeface="Nikosh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828800" y="381000"/>
            <a:ext cx="615553" cy="2286000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bn-BD" sz="2800" spc="-300" dirty="0" smtClean="0">
                <a:solidFill>
                  <a:srgbClr val="008000"/>
                </a:solidFill>
                <a:latin typeface="Nikosh" pitchFamily="2" charset="0"/>
                <a:cs typeface="Nikosh" pitchFamily="2" charset="0"/>
              </a:rPr>
              <a:t>প্রস্থ </a:t>
            </a:r>
            <a:r>
              <a:rPr lang="en-US" sz="2800" spc="-300" dirty="0" smtClean="0">
                <a:solidFill>
                  <a:srgbClr val="008000"/>
                </a:solidFill>
                <a:latin typeface="Nikosh" pitchFamily="2" charset="0"/>
                <a:cs typeface="Nikosh" pitchFamily="2" charset="0"/>
              </a:rPr>
              <a:t>,  x  =  40  </a:t>
            </a:r>
            <a:r>
              <a:rPr lang="bn-BD" sz="2800" dirty="0" smtClean="0">
                <a:solidFill>
                  <a:srgbClr val="008000"/>
                </a:solidFill>
                <a:latin typeface="Nikosh" pitchFamily="2" charset="0"/>
                <a:cs typeface="Nikosh" pitchFamily="2" charset="0"/>
              </a:rPr>
              <a:t>মি</a:t>
            </a:r>
            <a:r>
              <a:rPr lang="en-US" sz="2800" dirty="0" smtClean="0">
                <a:solidFill>
                  <a:srgbClr val="008000"/>
                </a:solidFill>
                <a:latin typeface="Nikosh" pitchFamily="2" charset="0"/>
                <a:cs typeface="Nikosh" pitchFamily="2" charset="0"/>
              </a:rPr>
              <a:t>ঃ</a:t>
            </a:r>
            <a:r>
              <a:rPr lang="en-US" sz="2800" spc="-300" dirty="0" smtClean="0">
                <a:solidFill>
                  <a:srgbClr val="00800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bn-BD" sz="2800" spc="-300" dirty="0" smtClean="0">
                <a:solidFill>
                  <a:srgbClr val="008000"/>
                </a:solidFill>
                <a:latin typeface="Nikosh" pitchFamily="2" charset="0"/>
                <a:cs typeface="Nikosh" pitchFamily="2" charset="0"/>
              </a:rPr>
              <a:t>  </a:t>
            </a:r>
            <a:endParaRPr lang="en-US" sz="2800" spc="-300" dirty="0">
              <a:solidFill>
                <a:srgbClr val="008000"/>
              </a:solidFill>
              <a:latin typeface="Nikosh" pitchFamily="2" charset="0"/>
              <a:cs typeface="Nikosh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352800" y="381000"/>
            <a:ext cx="3352800" cy="213360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1905000" y="4114800"/>
            <a:ext cx="5181600" cy="17389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 err="1" smtClean="0">
                <a:solidFill>
                  <a:schemeClr val="accent2">
                    <a:lumMod val="75000"/>
                  </a:schemeClr>
                </a:solidFill>
                <a:latin typeface="Nikosh" pitchFamily="2" charset="0"/>
                <a:cs typeface="Nikosh" pitchFamily="2" charset="0"/>
              </a:rPr>
              <a:t>উত্তরঃ</a:t>
            </a:r>
            <a:r>
              <a:rPr lang="en-US" sz="3600" dirty="0" smtClean="0">
                <a:solidFill>
                  <a:schemeClr val="accent2">
                    <a:lumMod val="75000"/>
                  </a:schemeClr>
                </a:solidFill>
                <a:latin typeface="Nikosh" pitchFamily="2" charset="0"/>
                <a:cs typeface="Nikosh" pitchFamily="2" charset="0"/>
              </a:rPr>
              <a:t> </a:t>
            </a:r>
          </a:p>
          <a:p>
            <a:r>
              <a:rPr lang="en-US" sz="3200" dirty="0" smtClean="0">
                <a:solidFill>
                  <a:schemeClr val="accent2">
                    <a:lumMod val="75000"/>
                  </a:schemeClr>
                </a:solidFill>
                <a:latin typeface="Nikosh" pitchFamily="2" charset="0"/>
                <a:cs typeface="Nikosh" pitchFamily="2" charset="0"/>
              </a:rPr>
              <a:t>       </a:t>
            </a:r>
            <a:r>
              <a:rPr lang="bn-BD" sz="3200" dirty="0" smtClean="0">
                <a:solidFill>
                  <a:schemeClr val="accent2">
                    <a:lumMod val="75000"/>
                  </a:schemeClr>
                </a:solidFill>
                <a:latin typeface="Nikosh" pitchFamily="2" charset="0"/>
                <a:cs typeface="Nikosh" pitchFamily="2" charset="0"/>
              </a:rPr>
              <a:t>আয়তক্ষেত্রের</a:t>
            </a:r>
            <a:r>
              <a:rPr lang="en-US" sz="3200" dirty="0" smtClean="0">
                <a:solidFill>
                  <a:schemeClr val="accent2">
                    <a:lumMod val="75000"/>
                  </a:schemeClr>
                </a:solidFill>
                <a:latin typeface="Nikosh" pitchFamily="2" charset="0"/>
                <a:cs typeface="Nikosh" pitchFamily="2" charset="0"/>
              </a:rPr>
              <a:t>,</a:t>
            </a:r>
            <a:r>
              <a:rPr lang="bn-BD" sz="3200" dirty="0" smtClean="0">
                <a:solidFill>
                  <a:schemeClr val="accent2">
                    <a:lumMod val="75000"/>
                  </a:schemeClr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3200" dirty="0" err="1" smtClean="0">
                <a:solidFill>
                  <a:schemeClr val="accent2">
                    <a:lumMod val="75000"/>
                  </a:schemeClr>
                </a:solidFill>
                <a:latin typeface="Nikosh" pitchFamily="2" charset="0"/>
                <a:cs typeface="Nikosh" pitchFamily="2" charset="0"/>
              </a:rPr>
              <a:t>দৈর্ঘ্য</a:t>
            </a:r>
            <a:r>
              <a:rPr lang="bn-BD" sz="3200" dirty="0" smtClean="0">
                <a:solidFill>
                  <a:schemeClr val="accent2">
                    <a:lumMod val="75000"/>
                  </a:schemeClr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bn-BD" sz="32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Nikosh" pitchFamily="2" charset="0"/>
                <a:cs typeface="Nikosh" pitchFamily="2" charset="0"/>
              </a:rPr>
              <a:t>=</a:t>
            </a:r>
            <a:r>
              <a:rPr lang="bn-BD" sz="3200" spc="-300" dirty="0" smtClean="0">
                <a:solidFill>
                  <a:srgbClr val="00800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3200" spc="-300" dirty="0" smtClean="0">
                <a:solidFill>
                  <a:srgbClr val="008000"/>
                </a:solidFill>
                <a:latin typeface="Nikosh" pitchFamily="2" charset="0"/>
                <a:cs typeface="Nikosh" pitchFamily="2" charset="0"/>
              </a:rPr>
              <a:t>50 </a:t>
            </a:r>
            <a:r>
              <a:rPr lang="en-US" sz="3200" spc="-300" dirty="0" err="1" smtClean="0">
                <a:solidFill>
                  <a:srgbClr val="008000"/>
                </a:solidFill>
                <a:latin typeface="Nikosh" pitchFamily="2" charset="0"/>
                <a:cs typeface="Nikosh" pitchFamily="2" charset="0"/>
              </a:rPr>
              <a:t>মিঃ</a:t>
            </a:r>
            <a:endParaRPr lang="en-US" sz="3200" spc="-300" dirty="0" smtClean="0">
              <a:solidFill>
                <a:srgbClr val="008000"/>
              </a:solidFill>
              <a:latin typeface="Nikosh" pitchFamily="2" charset="0"/>
              <a:cs typeface="Nikosh" pitchFamily="2" charset="0"/>
            </a:endParaRPr>
          </a:p>
          <a:p>
            <a:endParaRPr lang="en-US" sz="700" spc="-300" dirty="0" smtClean="0">
              <a:solidFill>
                <a:srgbClr val="008000"/>
              </a:solidFill>
              <a:latin typeface="Nikosh" pitchFamily="2" charset="0"/>
              <a:cs typeface="Nikosh" pitchFamily="2" charset="0"/>
            </a:endParaRPr>
          </a:p>
          <a:p>
            <a:r>
              <a:rPr lang="en-US" sz="3200" spc="-300" dirty="0" smtClean="0">
                <a:solidFill>
                  <a:srgbClr val="008000"/>
                </a:solidFill>
                <a:latin typeface="Nikosh" pitchFamily="2" charset="0"/>
                <a:cs typeface="Nikosh" pitchFamily="2" charset="0"/>
              </a:rPr>
              <a:t>                                            </a:t>
            </a:r>
            <a:r>
              <a:rPr lang="en-US" sz="3200" spc="-300" dirty="0" err="1" smtClean="0">
                <a:solidFill>
                  <a:schemeClr val="accent2">
                    <a:lumMod val="75000"/>
                  </a:schemeClr>
                </a:solidFill>
                <a:latin typeface="Nikosh" pitchFamily="2" charset="0"/>
                <a:cs typeface="Nikosh" pitchFamily="2" charset="0"/>
              </a:rPr>
              <a:t>প্রস্থ</a:t>
            </a:r>
            <a:r>
              <a:rPr lang="bn-BD" sz="3200" dirty="0" smtClean="0">
                <a:solidFill>
                  <a:schemeClr val="accent2">
                    <a:lumMod val="75000"/>
                  </a:schemeClr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bn-BD" sz="32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Nikosh" pitchFamily="2" charset="0"/>
                <a:cs typeface="Nikosh" pitchFamily="2" charset="0"/>
              </a:rPr>
              <a:t>=</a:t>
            </a:r>
            <a:r>
              <a:rPr lang="bn-BD" sz="3200" spc="-300" dirty="0" smtClean="0">
                <a:solidFill>
                  <a:srgbClr val="00800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3200" spc="-300" dirty="0" smtClean="0">
                <a:solidFill>
                  <a:srgbClr val="008000"/>
                </a:solidFill>
                <a:latin typeface="Nikosh" pitchFamily="2" charset="0"/>
                <a:cs typeface="Nikosh" pitchFamily="2" charset="0"/>
              </a:rPr>
              <a:t>40 </a:t>
            </a:r>
            <a:r>
              <a:rPr lang="en-US" sz="3200" spc="-300" dirty="0" err="1" smtClean="0">
                <a:solidFill>
                  <a:srgbClr val="008000"/>
                </a:solidFill>
                <a:latin typeface="Nikosh" pitchFamily="2" charset="0"/>
                <a:cs typeface="Nikosh" pitchFamily="2" charset="0"/>
              </a:rPr>
              <a:t>মিঃ</a:t>
            </a:r>
            <a:endParaRPr lang="en-US" sz="3200" dirty="0">
              <a:latin typeface="Nikosh" pitchFamily="2" charset="0"/>
              <a:cs typeface="Nikosh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191000" y="1143001"/>
            <a:ext cx="1676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solidFill>
                  <a:srgbClr val="3333FF"/>
                </a:solidFill>
                <a:latin typeface="Nikosh" pitchFamily="2" charset="0"/>
                <a:cs typeface="Nikosh" pitchFamily="2" charset="0"/>
              </a:rPr>
              <a:t>আয়তক্ষেত্র</a:t>
            </a:r>
            <a:endParaRPr lang="en-US" sz="3200" dirty="0">
              <a:solidFill>
                <a:srgbClr val="3333FF"/>
              </a:solidFill>
              <a:latin typeface="Nikosh" pitchFamily="2" charset="0"/>
              <a:cs typeface="Nikosh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9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 animBg="1"/>
      <p:bldP spid="11" grpId="0"/>
      <p:bldP spid="10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 2"/>
          <p:cNvGraphicFramePr/>
          <p:nvPr/>
        </p:nvGraphicFramePr>
        <p:xfrm>
          <a:off x="457200" y="533400"/>
          <a:ext cx="8534400" cy="5867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AsOne/>
      </p:bldGraphic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Ahsan\Desktop\pptx\Rice Field-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745" y="0"/>
            <a:ext cx="9212239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hsan\Desktop\pptx\Rice Field-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228599"/>
            <a:ext cx="4191000" cy="3353275"/>
          </a:xfrm>
          <a:prstGeom prst="rect">
            <a:avLst/>
          </a:prstGeom>
          <a:noFill/>
        </p:spPr>
      </p:pic>
      <p:pic>
        <p:nvPicPr>
          <p:cNvPr id="1027" name="Picture 3" descr="C:\Users\Ahsan\Desktop\pptx\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24400" y="228600"/>
            <a:ext cx="4267200" cy="3352800"/>
          </a:xfrm>
          <a:prstGeom prst="rect">
            <a:avLst/>
          </a:prstGeom>
          <a:noFill/>
        </p:spPr>
      </p:pic>
      <p:graphicFrame>
        <p:nvGraphicFramePr>
          <p:cNvPr id="6" name="Diagram 5"/>
          <p:cNvGraphicFramePr/>
          <p:nvPr/>
        </p:nvGraphicFramePr>
        <p:xfrm>
          <a:off x="1066800" y="4038600"/>
          <a:ext cx="7162800" cy="2209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Ahsan\Desktop\pptx\Squre-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C:\Users\Ahsan\Desktop\pptx\rectangular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40196"/>
            <a:ext cx="9144000" cy="4336543"/>
          </a:xfrm>
          <a:prstGeom prst="rect">
            <a:avLst/>
          </a:prstGeom>
          <a:noFill/>
        </p:spPr>
      </p:pic>
      <p:graphicFrame>
        <p:nvGraphicFramePr>
          <p:cNvPr id="7" name="Diagram 6"/>
          <p:cNvGraphicFramePr/>
          <p:nvPr/>
        </p:nvGraphicFramePr>
        <p:xfrm>
          <a:off x="476536" y="4648200"/>
          <a:ext cx="8153400" cy="18481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Ahsan\Desktop\pptx\Squre-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5334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2638576" y="5638800"/>
            <a:ext cx="3810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US" sz="32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200" dirty="0" err="1" smtClean="0">
                <a:latin typeface="Nikosh" pitchFamily="2" charset="0"/>
                <a:cs typeface="Nikosh" pitchFamily="2" charset="0"/>
              </a:rPr>
              <a:t>একটি</a:t>
            </a:r>
            <a:r>
              <a:rPr lang="en-US" sz="32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200" dirty="0" err="1" smtClean="0">
                <a:latin typeface="Nikosh" pitchFamily="2" charset="0"/>
                <a:cs typeface="Nikosh" pitchFamily="2" charset="0"/>
              </a:rPr>
              <a:t>বর্গাকৃতির</a:t>
            </a:r>
            <a:r>
              <a:rPr lang="en-US" sz="32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200" dirty="0" err="1" smtClean="0">
                <a:latin typeface="Nikosh" pitchFamily="2" charset="0"/>
                <a:cs typeface="Nikosh" pitchFamily="2" charset="0"/>
              </a:rPr>
              <a:t>জমি</a:t>
            </a:r>
            <a:endParaRPr lang="en-US" sz="3200" dirty="0">
              <a:latin typeface="Nikosh" pitchFamily="2" charset="0"/>
              <a:cs typeface="Nikosh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Ahsan\Desktop\pptx\Pond-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4160" y="97808"/>
            <a:ext cx="8991600" cy="5334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2512328" y="5715000"/>
            <a:ext cx="3962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US" sz="32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200" dirty="0" err="1" smtClean="0">
                <a:latin typeface="Nikosh" pitchFamily="2" charset="0"/>
                <a:cs typeface="Nikosh" pitchFamily="2" charset="0"/>
              </a:rPr>
              <a:t>একটি</a:t>
            </a:r>
            <a:r>
              <a:rPr lang="en-US" sz="32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200" dirty="0" err="1" smtClean="0">
                <a:latin typeface="Nikosh" pitchFamily="2" charset="0"/>
                <a:cs typeface="Nikosh" pitchFamily="2" charset="0"/>
              </a:rPr>
              <a:t>আয়তাকার</a:t>
            </a:r>
            <a:r>
              <a:rPr lang="en-US" sz="32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200" dirty="0" err="1" smtClean="0">
                <a:latin typeface="Nikosh" pitchFamily="2" charset="0"/>
                <a:cs typeface="Nikosh" pitchFamily="2" charset="0"/>
              </a:rPr>
              <a:t>পুকুর</a:t>
            </a:r>
            <a:endParaRPr lang="en-US" sz="3200" dirty="0">
              <a:latin typeface="Nikosh" pitchFamily="2" charset="0"/>
              <a:cs typeface="Nikosh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en-US" sz="6600" u="sng" dirty="0" err="1" smtClean="0">
                <a:solidFill>
                  <a:srgbClr val="FF33CC"/>
                </a:solidFill>
                <a:latin typeface="Nikosh" pitchFamily="2" charset="0"/>
                <a:cs typeface="Nikosh" pitchFamily="2" charset="0"/>
              </a:rPr>
              <a:t>শিখন</a:t>
            </a:r>
            <a:r>
              <a:rPr lang="en-US" sz="6600" u="sng" dirty="0" smtClean="0">
                <a:solidFill>
                  <a:srgbClr val="FF33CC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6600" u="sng" dirty="0" err="1" smtClean="0">
                <a:solidFill>
                  <a:srgbClr val="FF33CC"/>
                </a:solidFill>
                <a:latin typeface="Nikosh" pitchFamily="2" charset="0"/>
                <a:cs typeface="Nikosh" pitchFamily="2" charset="0"/>
              </a:rPr>
              <a:t>ফল</a:t>
            </a:r>
            <a:r>
              <a:rPr lang="bn-BD" sz="6600" u="sng" dirty="0" smtClean="0">
                <a:solidFill>
                  <a:srgbClr val="FF33CC"/>
                </a:solidFill>
                <a:latin typeface="Nikosh" pitchFamily="2" charset="0"/>
                <a:cs typeface="Nikosh" pitchFamily="2" charset="0"/>
              </a:rPr>
              <a:t> </a:t>
            </a:r>
            <a:endParaRPr lang="en-US" sz="6600" u="sng" dirty="0">
              <a:solidFill>
                <a:srgbClr val="FF33CC"/>
              </a:solidFill>
              <a:latin typeface="Nikosh" pitchFamily="2" charset="0"/>
              <a:cs typeface="Nikosh" pitchFamily="2" charset="0"/>
            </a:endParaRPr>
          </a:p>
        </p:txBody>
      </p:sp>
      <p:graphicFrame>
        <p:nvGraphicFramePr>
          <p:cNvPr id="22" name="Diagram 21"/>
          <p:cNvGraphicFramePr/>
          <p:nvPr/>
        </p:nvGraphicFramePr>
        <p:xfrm>
          <a:off x="914400" y="1828800"/>
          <a:ext cx="7315200" cy="4267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Graphic spid="22" grpId="0">
        <p:bldAsOne/>
      </p:bldGraphic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quity">
  <a:themeElements>
    <a:clrScheme name="Equity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Equity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Equity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2423</TotalTime>
  <Words>583</Words>
  <Application>Microsoft Office PowerPoint</Application>
  <PresentationFormat>On-screen Show (4:3)</PresentationFormat>
  <Paragraphs>100</Paragraphs>
  <Slides>23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Equity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শিখন ফল </vt:lpstr>
      <vt:lpstr>Slide 10</vt:lpstr>
      <vt:lpstr>একটি জমির দৈর্ঘ্য 80 মিঃ এবং প্রস্থ 60 মিঃ। ঐ জমির মাঝে একটি পুকুর খনন করা হল। যদি পুকুরের প্রত্যেক পাড়ের বিস্তার 4 মিটার হয়। তবে পুকুরের ক্ষেত্রফল নির্ণয় কর। 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</vt:vector>
  </TitlesOfParts>
  <Company>Acer Incorporated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Valued Acer User</dc:creator>
  <cp:lastModifiedBy>Kabir</cp:lastModifiedBy>
  <cp:revision>278</cp:revision>
  <dcterms:created xsi:type="dcterms:W3CDTF">2011-01-27T08:32:53Z</dcterms:created>
  <dcterms:modified xsi:type="dcterms:W3CDTF">2013-06-23T13:58:28Z</dcterms:modified>
</cp:coreProperties>
</file>